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9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2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3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6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9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20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21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22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23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24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5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6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7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29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30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31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31" r:id="rId2"/>
    <p:sldMasterId id="2147483737" r:id="rId3"/>
    <p:sldMasterId id="2147483772" r:id="rId4"/>
    <p:sldMasterId id="2147483808" r:id="rId5"/>
    <p:sldMasterId id="2147483821" r:id="rId6"/>
    <p:sldMasterId id="2147483836" r:id="rId7"/>
    <p:sldMasterId id="2147483863" r:id="rId8"/>
    <p:sldMasterId id="2147483871" r:id="rId9"/>
    <p:sldMasterId id="2147483893" r:id="rId10"/>
    <p:sldMasterId id="2147483957" r:id="rId11"/>
    <p:sldMasterId id="2147483965" r:id="rId12"/>
    <p:sldMasterId id="2147483987" r:id="rId13"/>
    <p:sldMasterId id="2147484000" r:id="rId14"/>
    <p:sldMasterId id="2147484163" r:id="rId15"/>
    <p:sldMasterId id="2147484183" r:id="rId16"/>
    <p:sldMasterId id="2147484196" r:id="rId17"/>
    <p:sldMasterId id="2147484204" r:id="rId18"/>
    <p:sldMasterId id="2147484282" r:id="rId19"/>
    <p:sldMasterId id="2147484290" r:id="rId20"/>
    <p:sldMasterId id="2147484315" r:id="rId21"/>
    <p:sldMasterId id="2147484346" r:id="rId22"/>
    <p:sldMasterId id="2147484360" r:id="rId23"/>
    <p:sldMasterId id="2147484479" r:id="rId24"/>
    <p:sldMasterId id="2147484503" r:id="rId25"/>
    <p:sldMasterId id="2147484579" r:id="rId26"/>
    <p:sldMasterId id="2147484641" r:id="rId27"/>
    <p:sldMasterId id="2147484707" r:id="rId28"/>
    <p:sldMasterId id="2147484722" r:id="rId29"/>
    <p:sldMasterId id="2147484737" r:id="rId30"/>
    <p:sldMasterId id="2147484750" r:id="rId31"/>
    <p:sldMasterId id="2147484763" r:id="rId32"/>
  </p:sldMasterIdLst>
  <p:notesMasterIdLst>
    <p:notesMasterId r:id="rId44"/>
  </p:notesMasterIdLst>
  <p:handoutMasterIdLst>
    <p:handoutMasterId r:id="rId45"/>
  </p:handoutMasterIdLst>
  <p:sldIdLst>
    <p:sldId id="1465" r:id="rId33"/>
    <p:sldId id="1468" r:id="rId34"/>
    <p:sldId id="1433" r:id="rId35"/>
    <p:sldId id="1435" r:id="rId36"/>
    <p:sldId id="1466" r:id="rId37"/>
    <p:sldId id="1469" r:id="rId38"/>
    <p:sldId id="1470" r:id="rId39"/>
    <p:sldId id="1472" r:id="rId40"/>
    <p:sldId id="1447" r:id="rId41"/>
    <p:sldId id="1473" r:id="rId42"/>
    <p:sldId id="1467" r:id="rId4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121">
          <p15:clr>
            <a:srgbClr val="A4A3A4"/>
          </p15:clr>
        </p15:guide>
        <p15:guide id="4" pos="5946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pos="76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McJannet" initials="" lastIdx="2" clrIdx="0"/>
  <p:cmAuthor id="1" name="Wei Wang" initials="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BA2"/>
    <a:srgbClr val="78C53F"/>
    <a:srgbClr val="73C03A"/>
    <a:srgbClr val="7BC642"/>
    <a:srgbClr val="86CB52"/>
    <a:srgbClr val="F6B1B3"/>
    <a:srgbClr val="B2B2B2"/>
    <a:srgbClr val="CACACA"/>
    <a:srgbClr val="9BC2DC"/>
    <a:srgbClr val="8BC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8" autoAdjust="0"/>
    <p:restoredTop sz="90034" autoAdjust="0"/>
  </p:normalViewPr>
  <p:slideViewPr>
    <p:cSldViewPr snapToGrid="0" snapToObjects="1">
      <p:cViewPr varScale="1">
        <p:scale>
          <a:sx n="43" d="100"/>
          <a:sy n="43" d="100"/>
        </p:scale>
        <p:origin x="-1088" y="-112"/>
      </p:cViewPr>
      <p:guideLst>
        <p:guide orient="horz" pos="2160"/>
        <p:guide orient="horz" pos="2121"/>
        <p:guide orient="horz" pos="4319"/>
        <p:guide pos="3839"/>
        <p:guide pos="5946"/>
        <p:guide pos="7677"/>
      </p:guideLst>
    </p:cSldViewPr>
  </p:slideViewPr>
  <p:outlineViewPr>
    <p:cViewPr>
      <p:scale>
        <a:sx n="33" d="100"/>
        <a:sy n="33" d="100"/>
      </p:scale>
      <p:origin x="18" y="234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-114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712E4-16E2-3546-BEE8-BF686527E0A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ED54-26F3-BA45-8332-245FA7EE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093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AAD08-77AB-C840-8F52-1CD9AC3D73F9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E8096-F329-7647-8BCC-856D6F856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7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4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8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56F0-B0A6-254C-92E0-C163EBF3053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1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2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3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4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2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3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.pn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2.pn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3.png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3.png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png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3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4.pn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2.pn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3.pn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9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51" name="TextBox 50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00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42471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146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65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569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0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5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19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20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212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5485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43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60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4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1" name="TextBox 40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0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80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84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43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8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0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43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4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43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6" name="TextBox 45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0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43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13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173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2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43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2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69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82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54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43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7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290" y="1714159"/>
            <a:ext cx="11010311" cy="226026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290" y="4027339"/>
            <a:ext cx="11010311" cy="9082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9" name="Picture 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43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30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43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5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04770" y="228600"/>
            <a:ext cx="6767845" cy="6189152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2271" y="6460390"/>
            <a:ext cx="48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18A8F"/>
                </a:solidFill>
                <a:latin typeface="Calibri"/>
              </a:rPr>
              <a:t>Max Width 5.5625”</a:t>
            </a:r>
            <a:endParaRPr lang="en-US" dirty="0">
              <a:solidFill>
                <a:srgbClr val="818A8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2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9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4721" y="228600"/>
            <a:ext cx="9141619" cy="6189152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12271" y="6460390"/>
            <a:ext cx="48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18A8F"/>
                </a:solidFill>
                <a:latin typeface="Calibri"/>
              </a:rPr>
              <a:t>Max Width 7.5”</a:t>
            </a:r>
            <a:endParaRPr lang="en-US" dirty="0">
              <a:solidFill>
                <a:srgbClr val="818A8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8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799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2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76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12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1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2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46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2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5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99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8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4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3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76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</a:rPr>
              <a:pPr defTabSz="4572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572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8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2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3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5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99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99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8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99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5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Segue Title Goes Here (max. one line)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4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07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68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7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451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9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6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20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7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71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502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6672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46161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6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Segue Title Goes Here (max. one line)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5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8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5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38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442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1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22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93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42099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96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7972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6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75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518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8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462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7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7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47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9896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1964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38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81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1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425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4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74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055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7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41951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0601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729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8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6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29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0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29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29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729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7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8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59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1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37882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3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29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7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55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68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7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29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29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16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29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1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782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2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27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9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1861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2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8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112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3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08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2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0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08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36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82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108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2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21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80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82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82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69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82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564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Segue Title Goes Here (max. one line)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43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86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3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6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430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8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4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5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81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4209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8459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2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1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4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8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04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08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4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3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76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74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09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25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57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255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53049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41" name="Rectangle 40"/>
            <p:cNvSpPr>
              <a:spLocks noChangeAspect="1"/>
            </p:cNvSpPr>
            <p:nvPr userDrawn="1"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565922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64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" name="TextBox 2"/>
            <p:cNvSpPr txBox="1"/>
            <p:nvPr userDrawn="1"/>
          </p:nvSpPr>
          <p:spPr>
            <a:xfrm>
              <a:off x="10121900" y="520700"/>
              <a:ext cx="1473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ADMINISTER FLOWS</a:t>
              </a:r>
              <a:endParaRPr lang="en-US" sz="10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0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7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81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6" name="TextBox 35"/>
            <p:cNvSpPr txBox="1"/>
            <p:nvPr userDrawn="1"/>
          </p:nvSpPr>
          <p:spPr>
            <a:xfrm>
              <a:off x="10121900" y="5334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ENHANCE SECURITY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8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817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939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10121900" y="5461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MANAGE EQUIPMENT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8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1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6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20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80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89" name="Group 88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90" name="Rectangle 89"/>
            <p:cNvSpPr>
              <a:spLocks noChangeAspect="1"/>
            </p:cNvSpPr>
            <p:nvPr userDrawn="1"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" name="Pentagon 90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0565922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99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0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1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2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3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4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5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93" name="Group 92"/>
            <p:cNvGrpSpPr>
              <a:grpSpLocks noChangeAspect="1"/>
            </p:cNvGrpSpPr>
            <p:nvPr/>
          </p:nvGrpSpPr>
          <p:grpSpPr>
            <a:xfrm>
              <a:off x="10688464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95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94" name="TextBox 93"/>
            <p:cNvSpPr txBox="1"/>
            <p:nvPr userDrawn="1"/>
          </p:nvSpPr>
          <p:spPr>
            <a:xfrm>
              <a:off x="10121900" y="520700"/>
              <a:ext cx="1473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ADMINISTER FLOWS</a:t>
              </a:r>
              <a:endParaRPr lang="en-US" sz="10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21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66" name="Group 65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Pentagon 67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69" name="Group 68"/>
            <p:cNvGrpSpPr>
              <a:grpSpLocks noChangeAspect="1"/>
            </p:cNvGrpSpPr>
            <p:nvPr/>
          </p:nvGrpSpPr>
          <p:grpSpPr>
            <a:xfrm>
              <a:off x="1054387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682881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71" name="TextBox 70"/>
            <p:cNvSpPr txBox="1"/>
            <p:nvPr userDrawn="1"/>
          </p:nvSpPr>
          <p:spPr>
            <a:xfrm>
              <a:off x="10121900" y="5334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ENHANCE SECURITY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2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54" name="Group 5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" name="Pentagon 55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626817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69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0458939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6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sp>
          <p:nvSpPr>
            <p:cNvPr id="59" name="TextBox 58"/>
            <p:cNvSpPr txBox="1"/>
            <p:nvPr userDrawn="1"/>
          </p:nvSpPr>
          <p:spPr>
            <a:xfrm>
              <a:off x="10121900" y="5461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MANAGE EQUIPMENT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3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1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4918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28" name="Rectangle 27"/>
            <p:cNvSpPr>
              <a:spLocks noChangeAspect="1"/>
            </p:cNvSpPr>
            <p:nvPr userDrawn="1"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Pentagon 28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565922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0688464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33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4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2" name="TextBox 31"/>
            <p:cNvSpPr txBox="1"/>
            <p:nvPr userDrawn="1"/>
          </p:nvSpPr>
          <p:spPr>
            <a:xfrm>
              <a:off x="10121900" y="4699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DATA FLOW MANAGEMENT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5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7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81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6" name="TextBox 35"/>
            <p:cNvSpPr txBox="1"/>
            <p:nvPr userDrawn="1"/>
          </p:nvSpPr>
          <p:spPr>
            <a:xfrm>
              <a:off x="10121900" y="5334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ENHANCE SECURITY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0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67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4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817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939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10121900" y="5461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MANAGE EQUIPMENT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81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71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91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4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15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82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28" name="Group 27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29" name="Rectangle 28"/>
            <p:cNvSpPr>
              <a:spLocks noChangeAspect="1"/>
            </p:cNvSpPr>
            <p:nvPr userDrawn="1"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" name="Pentagon 29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565922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3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0688464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34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7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33" name="TextBox 32"/>
            <p:cNvSpPr txBox="1"/>
            <p:nvPr userDrawn="1"/>
          </p:nvSpPr>
          <p:spPr>
            <a:xfrm>
              <a:off x="10121900" y="4699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DATA FLOW MANAGEMENT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1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66" name="Group 65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Pentagon 67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69" name="Group 68"/>
            <p:cNvGrpSpPr>
              <a:grpSpLocks noChangeAspect="1"/>
            </p:cNvGrpSpPr>
            <p:nvPr/>
          </p:nvGrpSpPr>
          <p:grpSpPr>
            <a:xfrm>
              <a:off x="1054387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682881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71" name="TextBox 70"/>
            <p:cNvSpPr txBox="1"/>
            <p:nvPr userDrawn="1"/>
          </p:nvSpPr>
          <p:spPr>
            <a:xfrm>
              <a:off x="10121900" y="5334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ENHANCE SECURITY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3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  <p:grpSp>
        <p:nvGrpSpPr>
          <p:cNvPr id="54" name="Group 53"/>
          <p:cNvGrpSpPr/>
          <p:nvPr userDrawn="1"/>
        </p:nvGrpSpPr>
        <p:grpSpPr>
          <a:xfrm>
            <a:off x="10110717" y="-2"/>
            <a:ext cx="1484386" cy="1411430"/>
            <a:chOff x="10110714" y="-2"/>
            <a:chExt cx="1484386" cy="1411430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1011071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" name="Pentagon 55"/>
            <p:cNvSpPr>
              <a:spLocks noChangeAspect="1"/>
            </p:cNvSpPr>
            <p:nvPr/>
          </p:nvSpPr>
          <p:spPr>
            <a:xfrm rot="5400000">
              <a:off x="1056669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626817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69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0458939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6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sp>
          <p:nvSpPr>
            <p:cNvPr id="59" name="TextBox 58"/>
            <p:cNvSpPr txBox="1"/>
            <p:nvPr userDrawn="1"/>
          </p:nvSpPr>
          <p:spPr>
            <a:xfrm>
              <a:off x="10121900" y="546100"/>
              <a:ext cx="1473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Avenir Book"/>
                </a:rPr>
                <a:t>MANAGE EQUIPMENT</a:t>
              </a:r>
              <a:endParaRPr lang="en-US" sz="900" dirty="0">
                <a:solidFill>
                  <a:srgbClr val="000000"/>
                </a:solidFill>
                <a:latin typeface="Arial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71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40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71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9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8444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" y="0"/>
            <a:ext cx="12188825" cy="685621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14" y="0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4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206" y="1817942"/>
            <a:ext cx="11238523" cy="14558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288" y="6311551"/>
            <a:ext cx="4519787" cy="470780"/>
          </a:xfrm>
          <a:prstGeom prst="rect">
            <a:avLst/>
          </a:prstGeom>
        </p:spPr>
        <p:txBody>
          <a:bodyPr vert="horz"/>
          <a:lstStyle>
            <a:lvl1pPr algn="l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0" y="3440073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40" anchor="ctr" anchorCtr="0">
            <a:noAutofit/>
          </a:bodyPr>
          <a:lstStyle>
            <a:lvl1pPr marL="109728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9" name="Picture 8" descr="Hortonworks_logo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8" y="152603"/>
            <a:ext cx="2027013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" y="0"/>
            <a:ext cx="12188825" cy="685621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14" y="0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46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206" y="1817942"/>
            <a:ext cx="11238523" cy="14558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4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288" y="6311551"/>
            <a:ext cx="4519787" cy="470780"/>
          </a:xfrm>
          <a:prstGeom prst="rect">
            <a:avLst/>
          </a:prstGeom>
        </p:spPr>
        <p:txBody>
          <a:bodyPr vert="horz"/>
          <a:lstStyle>
            <a:lvl1pPr algn="l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0" y="3440073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1440" anchor="ctr" anchorCtr="0">
            <a:noAutofit/>
          </a:bodyPr>
          <a:lstStyle>
            <a:lvl1pPr marL="109728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9" name="Picture 8" descr="Hortonworks_logo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8" y="152603"/>
            <a:ext cx="2027013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4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287" y="1714153"/>
            <a:ext cx="11010311" cy="226026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287" y="4027333"/>
            <a:ext cx="11010311" cy="9082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9" name="Picture 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6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" y="0"/>
            <a:ext cx="12188825" cy="68562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14" y="423"/>
            <a:ext cx="12188825" cy="313945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4" y="5714510"/>
            <a:ext cx="12188825" cy="11434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287" y="949752"/>
            <a:ext cx="11010311" cy="15203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454025"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287" y="2522589"/>
            <a:ext cx="11010311" cy="6402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1" name="Picture 10" descr="Hortonworks_logo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6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4" y="4"/>
            <a:ext cx="12188825" cy="3973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287" y="1713729"/>
            <a:ext cx="11010311" cy="2260262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454025">
              <a:spcAft>
                <a:spcPts val="0"/>
              </a:spcAft>
              <a:tabLst/>
              <a:defRPr sz="48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287" y="4056723"/>
            <a:ext cx="11010311" cy="9616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1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55" y="11064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6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rgbClr val="1E1E1E"/>
                </a:solidFill>
              </a:defRPr>
            </a:lvl3pPr>
            <a:lvl4pPr marL="395288" indent="-160338" defTabSz="-168275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7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665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3305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55" y="1106435"/>
            <a:ext cx="1096994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8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8" indent="-166688" defTabSz="282575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75" indent="-171450" defTabSz="282575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63" indent="-176213" defTabSz="282575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96752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8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rgbClr val="1E1E1E"/>
                </a:solidFill>
              </a:defRPr>
            </a:lvl3pPr>
            <a:lvl4pPr marL="395288" indent="-160338" defTabSz="-168275">
              <a:spcBef>
                <a:spcPts val="776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96752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0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665" y="1106435"/>
            <a:ext cx="3512933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752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2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55" y="0"/>
            <a:ext cx="10969943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96752" y="6398745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1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77" y="463550"/>
            <a:ext cx="11192135" cy="793750"/>
          </a:xfrm>
          <a:prstGeom prst="rect">
            <a:avLst/>
          </a:prstGeom>
        </p:spPr>
        <p:txBody>
          <a:bodyPr lIns="45711" tIns="22855" rIns="45711" bIns="2285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7" y="1276350"/>
            <a:ext cx="11192135" cy="4845050"/>
          </a:xfrm>
          <a:prstGeom prst="rect">
            <a:avLst/>
          </a:prstGeom>
        </p:spPr>
        <p:txBody>
          <a:bodyPr lIns="45711" tIns="22855" rIns="45711" bIns="2285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1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0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73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91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3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17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9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6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0684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Full screen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7555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Full screen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9041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0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3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0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4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1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3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3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0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1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0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73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3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5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2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4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7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06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3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70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9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4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75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3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17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77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16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6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2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14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7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9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7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2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2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4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2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1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3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5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8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4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2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3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3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8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1170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35173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10969943" cy="1016000"/>
          </a:xfrm>
          <a:prstGeom prst="rect">
            <a:avLst/>
          </a:prstGeom>
        </p:spPr>
        <p:txBody>
          <a:bodyPr vert="horz" lIns="91432" tIns="45717" rIns="91432" bIns="45717" rtlCol="0" anchor="ctr">
            <a:noAutofit/>
          </a:bodyPr>
          <a:lstStyle>
            <a:lvl1pPr>
              <a:defRPr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Data Enrichment">
    <p:bg>
      <p:bgPr>
        <a:solidFill>
          <a:srgbClr val="ABB2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9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9">
              <a:solidFill>
                <a:srgbClr val="1E1E1E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363" y="0"/>
            <a:ext cx="6561179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063" rtl="0" eaLnBrk="1" fontAlgn="base" hangingPunct="1">
              <a:spcBef>
                <a:spcPct val="0"/>
              </a:spcBef>
              <a:spcAft>
                <a:spcPct val="0"/>
              </a:spcAft>
              <a:defRPr lang="en-US" sz="1999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063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 defTabSz="457063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474" y="5933472"/>
            <a:ext cx="1529473" cy="75895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57063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2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7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37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525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4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37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1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4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360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2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54" name="TextBox 53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19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51" name="TextBox 50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08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1" name="TextBox 40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4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6" name="TextBox 45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6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16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37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84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4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1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56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8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 dirty="0" smtClean="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bg2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12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604142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Pentagon 41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57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4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5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7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46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7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26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2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69" name="Pentagon 6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72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4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33" name="Picture 3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7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8" grpId="0" animBg="1"/>
      <p:bldP spid="8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2604134"/>
            <a:ext cx="12188825" cy="19659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2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99" name="Rectangle 9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Pentagon 9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117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8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9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5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6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7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8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9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113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4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5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16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04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5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6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7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8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0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109728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0" baseline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 dirty="0" smtClean="0"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 dirty="0" smtClean="0"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 dirty="0" smtClean="0"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 dirty="0"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17" y="2604134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8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9" grpId="0" animBg="1"/>
      <p:bldP spid="39" grpId="1" animBg="1"/>
      <p:bldP spid="53" grpId="0" animBg="1"/>
      <p:bldP spid="53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" name="Pentagon 117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148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2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3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135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3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4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5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6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7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20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122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3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4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9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0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1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2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3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34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4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6" name="Picture 4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4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1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" name="Pentagon 96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rgbClr val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13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1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12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1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11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7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6" name="Picture 3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47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213" y="2604136"/>
            <a:ext cx="12188825" cy="19659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7" y="2604135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26" y="4570096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3079623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Pentagon 119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4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5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6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7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8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49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0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51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129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0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1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2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3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4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5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6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7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8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39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0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1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42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124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5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6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7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28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638676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5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10673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10673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566657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0198385" y="528032"/>
              <a:ext cx="1287616" cy="197582"/>
              <a:chOff x="-5521325" y="7367588"/>
              <a:chExt cx="5524500" cy="847725"/>
            </a:xfrm>
          </p:grpSpPr>
          <p:sp>
            <p:nvSpPr>
              <p:cNvPr id="70" name="Freeform 89"/>
              <p:cNvSpPr>
                <a:spLocks noEditPoints="1"/>
              </p:cNvSpPr>
              <p:nvPr/>
            </p:nvSpPr>
            <p:spPr bwMode="auto">
              <a:xfrm>
                <a:off x="-5521325" y="7367588"/>
                <a:ext cx="547688" cy="630238"/>
              </a:xfrm>
              <a:custGeom>
                <a:avLst/>
                <a:gdLst>
                  <a:gd name="T0" fmla="*/ 0 w 146"/>
                  <a:gd name="T1" fmla="*/ 168 h 168"/>
                  <a:gd name="T2" fmla="*/ 0 w 146"/>
                  <a:gd name="T3" fmla="*/ 0 h 168"/>
                  <a:gd name="T4" fmla="*/ 62 w 146"/>
                  <a:gd name="T5" fmla="*/ 0 h 168"/>
                  <a:gd name="T6" fmla="*/ 146 w 146"/>
                  <a:gd name="T7" fmla="*/ 84 h 168"/>
                  <a:gd name="T8" fmla="*/ 62 w 146"/>
                  <a:gd name="T9" fmla="*/ 168 h 168"/>
                  <a:gd name="T10" fmla="*/ 0 w 146"/>
                  <a:gd name="T11" fmla="*/ 168 h 168"/>
                  <a:gd name="T12" fmla="*/ 23 w 146"/>
                  <a:gd name="T13" fmla="*/ 20 h 168"/>
                  <a:gd name="T14" fmla="*/ 23 w 146"/>
                  <a:gd name="T15" fmla="*/ 147 h 168"/>
                  <a:gd name="T16" fmla="*/ 62 w 146"/>
                  <a:gd name="T17" fmla="*/ 147 h 168"/>
                  <a:gd name="T18" fmla="*/ 121 w 146"/>
                  <a:gd name="T19" fmla="*/ 84 h 168"/>
                  <a:gd name="T20" fmla="*/ 62 w 146"/>
                  <a:gd name="T21" fmla="*/ 20 h 168"/>
                  <a:gd name="T22" fmla="*/ 23 w 146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6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1" y="0"/>
                      <a:pt x="146" y="31"/>
                      <a:pt x="146" y="84"/>
                    </a:cubicBezTo>
                    <a:cubicBezTo>
                      <a:pt x="146" y="137"/>
                      <a:pt x="111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3" y="20"/>
                    </a:moveTo>
                    <a:cubicBezTo>
                      <a:pt x="23" y="147"/>
                      <a:pt x="23" y="147"/>
                      <a:pt x="23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1" y="147"/>
                      <a:pt x="121" y="121"/>
                      <a:pt x="121" y="84"/>
                    </a:cubicBezTo>
                    <a:cubicBezTo>
                      <a:pt x="121" y="46"/>
                      <a:pt x="101" y="20"/>
                      <a:pt x="62" y="20"/>
                    </a:cubicBezTo>
                    <a:lnTo>
                      <a:pt x="23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90"/>
              <p:cNvSpPr>
                <a:spLocks noEditPoints="1"/>
              </p:cNvSpPr>
              <p:nvPr/>
            </p:nvSpPr>
            <p:spPr bwMode="auto">
              <a:xfrm>
                <a:off x="-4935538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2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91"/>
              <p:cNvSpPr>
                <a:spLocks/>
              </p:cNvSpPr>
              <p:nvPr/>
            </p:nvSpPr>
            <p:spPr bwMode="auto">
              <a:xfrm>
                <a:off x="-4545013" y="7439026"/>
                <a:ext cx="273050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-4241800" y="7548563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5 w 107"/>
                  <a:gd name="T13" fmla="*/ 19 h 122"/>
                  <a:gd name="T14" fmla="*/ 14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5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2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-3556000" y="7367588"/>
                <a:ext cx="544513" cy="630238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-2928938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-2779713" y="7548563"/>
                <a:ext cx="319088" cy="457200"/>
              </a:xfrm>
              <a:custGeom>
                <a:avLst/>
                <a:gdLst>
                  <a:gd name="T0" fmla="*/ 0 w 85"/>
                  <a:gd name="T1" fmla="*/ 112 h 122"/>
                  <a:gd name="T2" fmla="*/ 3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3 w 85"/>
                  <a:gd name="T11" fmla="*/ 35 h 122"/>
                  <a:gd name="T12" fmla="*/ 47 w 85"/>
                  <a:gd name="T13" fmla="*/ 0 h 122"/>
                  <a:gd name="T14" fmla="*/ 79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2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8" y="95"/>
                      <a:pt x="21" y="103"/>
                      <a:pt x="39" y="103"/>
                    </a:cubicBezTo>
                    <a:cubicBezTo>
                      <a:pt x="55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3" y="59"/>
                      <a:pt x="3" y="35"/>
                    </a:cubicBezTo>
                    <a:cubicBezTo>
                      <a:pt x="3" y="17"/>
                      <a:pt x="15" y="0"/>
                      <a:pt x="47" y="0"/>
                    </a:cubicBezTo>
                    <a:cubicBezTo>
                      <a:pt x="62" y="0"/>
                      <a:pt x="71" y="4"/>
                      <a:pt x="79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4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2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20" y="122"/>
                      <a:pt x="6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-241935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97"/>
              <p:cNvSpPr>
                <a:spLocks noEditPoints="1"/>
              </p:cNvSpPr>
              <p:nvPr/>
            </p:nvSpPr>
            <p:spPr bwMode="auto">
              <a:xfrm>
                <a:off x="-2039938" y="7548563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-1598613" y="7554913"/>
                <a:ext cx="423863" cy="442913"/>
              </a:xfrm>
              <a:custGeom>
                <a:avLst/>
                <a:gdLst>
                  <a:gd name="T0" fmla="*/ 163 w 267"/>
                  <a:gd name="T1" fmla="*/ 279 h 279"/>
                  <a:gd name="T2" fmla="*/ 107 w 267"/>
                  <a:gd name="T3" fmla="*/ 279 h 279"/>
                  <a:gd name="T4" fmla="*/ 0 w 267"/>
                  <a:gd name="T5" fmla="*/ 0 h 279"/>
                  <a:gd name="T6" fmla="*/ 57 w 267"/>
                  <a:gd name="T7" fmla="*/ 0 h 279"/>
                  <a:gd name="T8" fmla="*/ 135 w 267"/>
                  <a:gd name="T9" fmla="*/ 222 h 279"/>
                  <a:gd name="T10" fmla="*/ 211 w 267"/>
                  <a:gd name="T11" fmla="*/ 0 h 279"/>
                  <a:gd name="T12" fmla="*/ 267 w 267"/>
                  <a:gd name="T13" fmla="*/ 0 h 279"/>
                  <a:gd name="T14" fmla="*/ 163 w 267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67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99"/>
              <p:cNvSpPr>
                <a:spLocks noEditPoints="1"/>
              </p:cNvSpPr>
              <p:nvPr/>
            </p:nvSpPr>
            <p:spPr bwMode="auto">
              <a:xfrm>
                <a:off x="-116681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-693738" y="7540626"/>
                <a:ext cx="231775" cy="457200"/>
              </a:xfrm>
              <a:custGeom>
                <a:avLst/>
                <a:gdLst>
                  <a:gd name="T0" fmla="*/ 58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8 w 62"/>
                  <a:gd name="T13" fmla="*/ 4 h 122"/>
                  <a:gd name="T14" fmla="*/ 21 w 62"/>
                  <a:gd name="T15" fmla="*/ 23 h 122"/>
                  <a:gd name="T16" fmla="*/ 61 w 62"/>
                  <a:gd name="T17" fmla="*/ 0 h 122"/>
                  <a:gd name="T18" fmla="*/ 62 w 62"/>
                  <a:gd name="T19" fmla="*/ 0 h 122"/>
                  <a:gd name="T20" fmla="*/ 58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-439738" y="7554913"/>
                <a:ext cx="442913" cy="660400"/>
              </a:xfrm>
              <a:custGeom>
                <a:avLst/>
                <a:gdLst>
                  <a:gd name="T0" fmla="*/ 109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9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9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9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65881" y="1026175"/>
              <a:ext cx="552625" cy="73152"/>
              <a:chOff x="-4830763" y="3105150"/>
              <a:chExt cx="4953001" cy="655638"/>
            </a:xfrm>
            <a:solidFill>
              <a:schemeClr val="tx2"/>
            </a:solidFill>
          </p:grpSpPr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688423" y="123672"/>
              <a:ext cx="307540" cy="308005"/>
              <a:chOff x="-7469188" y="3736976"/>
              <a:chExt cx="1049338" cy="1050925"/>
            </a:xfrm>
            <a:solidFill>
              <a:schemeClr val="tx1"/>
            </a:solidFill>
          </p:grpSpPr>
          <p:sp>
            <p:nvSpPr>
              <p:cNvPr id="59" name="Freeform 398"/>
              <p:cNvSpPr>
                <a:spLocks noEditPoints="1"/>
              </p:cNvSpPr>
              <p:nvPr/>
            </p:nvSpPr>
            <p:spPr bwMode="auto">
              <a:xfrm>
                <a:off x="-7469188" y="3736976"/>
                <a:ext cx="1049338" cy="1050925"/>
              </a:xfrm>
              <a:custGeom>
                <a:avLst/>
                <a:gdLst>
                  <a:gd name="T0" fmla="*/ 0 w 280"/>
                  <a:gd name="T1" fmla="*/ 0 h 280"/>
                  <a:gd name="T2" fmla="*/ 0 w 280"/>
                  <a:gd name="T3" fmla="*/ 280 h 280"/>
                  <a:gd name="T4" fmla="*/ 280 w 280"/>
                  <a:gd name="T5" fmla="*/ 280 h 280"/>
                  <a:gd name="T6" fmla="*/ 280 w 280"/>
                  <a:gd name="T7" fmla="*/ 0 h 280"/>
                  <a:gd name="T8" fmla="*/ 0 w 280"/>
                  <a:gd name="T9" fmla="*/ 0 h 280"/>
                  <a:gd name="T10" fmla="*/ 270 w 280"/>
                  <a:gd name="T11" fmla="*/ 10 h 280"/>
                  <a:gd name="T12" fmla="*/ 270 w 280"/>
                  <a:gd name="T13" fmla="*/ 105 h 280"/>
                  <a:gd name="T14" fmla="*/ 268 w 280"/>
                  <a:gd name="T15" fmla="*/ 105 h 280"/>
                  <a:gd name="T16" fmla="*/ 266 w 280"/>
                  <a:gd name="T17" fmla="*/ 105 h 280"/>
                  <a:gd name="T18" fmla="*/ 220 w 280"/>
                  <a:gd name="T19" fmla="*/ 114 h 280"/>
                  <a:gd name="T20" fmla="*/ 220 w 280"/>
                  <a:gd name="T21" fmla="*/ 113 h 280"/>
                  <a:gd name="T22" fmla="*/ 218 w 280"/>
                  <a:gd name="T23" fmla="*/ 109 h 280"/>
                  <a:gd name="T24" fmla="*/ 184 w 280"/>
                  <a:gd name="T25" fmla="*/ 90 h 280"/>
                  <a:gd name="T26" fmla="*/ 179 w 280"/>
                  <a:gd name="T27" fmla="*/ 90 h 280"/>
                  <a:gd name="T28" fmla="*/ 145 w 280"/>
                  <a:gd name="T29" fmla="*/ 109 h 280"/>
                  <a:gd name="T30" fmla="*/ 143 w 280"/>
                  <a:gd name="T31" fmla="*/ 113 h 280"/>
                  <a:gd name="T32" fmla="*/ 143 w 280"/>
                  <a:gd name="T33" fmla="*/ 129 h 280"/>
                  <a:gd name="T34" fmla="*/ 138 w 280"/>
                  <a:gd name="T35" fmla="*/ 130 h 280"/>
                  <a:gd name="T36" fmla="*/ 138 w 280"/>
                  <a:gd name="T37" fmla="*/ 113 h 280"/>
                  <a:gd name="T38" fmla="*/ 136 w 280"/>
                  <a:gd name="T39" fmla="*/ 109 h 280"/>
                  <a:gd name="T40" fmla="*/ 102 w 280"/>
                  <a:gd name="T41" fmla="*/ 90 h 280"/>
                  <a:gd name="T42" fmla="*/ 97 w 280"/>
                  <a:gd name="T43" fmla="*/ 90 h 280"/>
                  <a:gd name="T44" fmla="*/ 63 w 280"/>
                  <a:gd name="T45" fmla="*/ 109 h 280"/>
                  <a:gd name="T46" fmla="*/ 61 w 280"/>
                  <a:gd name="T47" fmla="*/ 113 h 280"/>
                  <a:gd name="T48" fmla="*/ 61 w 280"/>
                  <a:gd name="T49" fmla="*/ 146 h 280"/>
                  <a:gd name="T50" fmla="*/ 56 w 280"/>
                  <a:gd name="T51" fmla="*/ 147 h 280"/>
                  <a:gd name="T52" fmla="*/ 56 w 280"/>
                  <a:gd name="T53" fmla="*/ 113 h 280"/>
                  <a:gd name="T54" fmla="*/ 54 w 280"/>
                  <a:gd name="T55" fmla="*/ 109 h 280"/>
                  <a:gd name="T56" fmla="*/ 27 w 280"/>
                  <a:gd name="T57" fmla="*/ 94 h 280"/>
                  <a:gd name="T58" fmla="*/ 20 w 280"/>
                  <a:gd name="T59" fmla="*/ 95 h 280"/>
                  <a:gd name="T60" fmla="*/ 22 w 280"/>
                  <a:gd name="T61" fmla="*/ 102 h 280"/>
                  <a:gd name="T62" fmla="*/ 46 w 280"/>
                  <a:gd name="T63" fmla="*/ 116 h 280"/>
                  <a:gd name="T64" fmla="*/ 46 w 280"/>
                  <a:gd name="T65" fmla="*/ 148 h 280"/>
                  <a:gd name="T66" fmla="*/ 11 w 280"/>
                  <a:gd name="T67" fmla="*/ 155 h 280"/>
                  <a:gd name="T68" fmla="*/ 10 w 280"/>
                  <a:gd name="T69" fmla="*/ 156 h 280"/>
                  <a:gd name="T70" fmla="*/ 10 w 280"/>
                  <a:gd name="T71" fmla="*/ 10 h 280"/>
                  <a:gd name="T72" fmla="*/ 270 w 280"/>
                  <a:gd name="T73" fmla="*/ 10 h 280"/>
                  <a:gd name="T74" fmla="*/ 268 w 280"/>
                  <a:gd name="T75" fmla="*/ 115 h 280"/>
                  <a:gd name="T76" fmla="*/ 46 w 280"/>
                  <a:gd name="T77" fmla="*/ 229 h 280"/>
                  <a:gd name="T78" fmla="*/ 22 w 280"/>
                  <a:gd name="T79" fmla="*/ 182 h 280"/>
                  <a:gd name="T80" fmla="*/ 13 w 280"/>
                  <a:gd name="T81" fmla="*/ 165 h 280"/>
                  <a:gd name="T82" fmla="*/ 268 w 280"/>
                  <a:gd name="T83" fmla="*/ 115 h 280"/>
                  <a:gd name="T84" fmla="*/ 128 w 280"/>
                  <a:gd name="T85" fmla="*/ 132 h 280"/>
                  <a:gd name="T86" fmla="*/ 71 w 280"/>
                  <a:gd name="T87" fmla="*/ 144 h 280"/>
                  <a:gd name="T88" fmla="*/ 71 w 280"/>
                  <a:gd name="T89" fmla="*/ 116 h 280"/>
                  <a:gd name="T90" fmla="*/ 99 w 280"/>
                  <a:gd name="T91" fmla="*/ 100 h 280"/>
                  <a:gd name="T92" fmla="*/ 128 w 280"/>
                  <a:gd name="T93" fmla="*/ 116 h 280"/>
                  <a:gd name="T94" fmla="*/ 128 w 280"/>
                  <a:gd name="T95" fmla="*/ 132 h 280"/>
                  <a:gd name="T96" fmla="*/ 210 w 280"/>
                  <a:gd name="T97" fmla="*/ 116 h 280"/>
                  <a:gd name="T98" fmla="*/ 153 w 280"/>
                  <a:gd name="T99" fmla="*/ 127 h 280"/>
                  <a:gd name="T100" fmla="*/ 153 w 280"/>
                  <a:gd name="T101" fmla="*/ 116 h 280"/>
                  <a:gd name="T102" fmla="*/ 181 w 280"/>
                  <a:gd name="T103" fmla="*/ 100 h 280"/>
                  <a:gd name="T104" fmla="*/ 210 w 280"/>
                  <a:gd name="T105" fmla="*/ 116 h 280"/>
                  <a:gd name="T106" fmla="*/ 10 w 280"/>
                  <a:gd name="T107" fmla="*/ 270 h 280"/>
                  <a:gd name="T108" fmla="*/ 10 w 280"/>
                  <a:gd name="T109" fmla="*/ 182 h 280"/>
                  <a:gd name="T110" fmla="*/ 13 w 280"/>
                  <a:gd name="T111" fmla="*/ 187 h 280"/>
                  <a:gd name="T112" fmla="*/ 37 w 280"/>
                  <a:gd name="T113" fmla="*/ 234 h 280"/>
                  <a:gd name="T114" fmla="*/ 46 w 280"/>
                  <a:gd name="T115" fmla="*/ 239 h 280"/>
                  <a:gd name="T116" fmla="*/ 51 w 280"/>
                  <a:gd name="T117" fmla="*/ 238 h 280"/>
                  <a:gd name="T118" fmla="*/ 270 w 280"/>
                  <a:gd name="T119" fmla="*/ 125 h 280"/>
                  <a:gd name="T120" fmla="*/ 270 w 280"/>
                  <a:gd name="T121" fmla="*/ 270 h 280"/>
                  <a:gd name="T122" fmla="*/ 10 w 280"/>
                  <a:gd name="T123" fmla="*/ 27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0" h="280">
                    <a:moveTo>
                      <a:pt x="0" y="0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  <a:moveTo>
                      <a:pt x="270" y="10"/>
                    </a:moveTo>
                    <a:cubicBezTo>
                      <a:pt x="270" y="105"/>
                      <a:pt x="270" y="105"/>
                      <a:pt x="270" y="105"/>
                    </a:cubicBezTo>
                    <a:cubicBezTo>
                      <a:pt x="270" y="105"/>
                      <a:pt x="269" y="105"/>
                      <a:pt x="268" y="105"/>
                    </a:cubicBezTo>
                    <a:cubicBezTo>
                      <a:pt x="268" y="105"/>
                      <a:pt x="267" y="105"/>
                      <a:pt x="266" y="105"/>
                    </a:cubicBezTo>
                    <a:cubicBezTo>
                      <a:pt x="220" y="114"/>
                      <a:pt x="220" y="114"/>
                      <a:pt x="220" y="114"/>
                    </a:cubicBezTo>
                    <a:cubicBezTo>
                      <a:pt x="220" y="113"/>
                      <a:pt x="220" y="113"/>
                      <a:pt x="220" y="113"/>
                    </a:cubicBezTo>
                    <a:cubicBezTo>
                      <a:pt x="220" y="111"/>
                      <a:pt x="219" y="110"/>
                      <a:pt x="218" y="109"/>
                    </a:cubicBezTo>
                    <a:cubicBezTo>
                      <a:pt x="184" y="90"/>
                      <a:pt x="184" y="90"/>
                      <a:pt x="184" y="90"/>
                    </a:cubicBezTo>
                    <a:cubicBezTo>
                      <a:pt x="182" y="89"/>
                      <a:pt x="181" y="89"/>
                      <a:pt x="179" y="90"/>
                    </a:cubicBezTo>
                    <a:cubicBezTo>
                      <a:pt x="145" y="109"/>
                      <a:pt x="145" y="109"/>
                      <a:pt x="145" y="109"/>
                    </a:cubicBezTo>
                    <a:cubicBezTo>
                      <a:pt x="144" y="110"/>
                      <a:pt x="143" y="111"/>
                      <a:pt x="143" y="113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8" y="111"/>
                      <a:pt x="137" y="110"/>
                      <a:pt x="136" y="109"/>
                    </a:cubicBezTo>
                    <a:cubicBezTo>
                      <a:pt x="102" y="90"/>
                      <a:pt x="102" y="90"/>
                      <a:pt x="102" y="90"/>
                    </a:cubicBezTo>
                    <a:cubicBezTo>
                      <a:pt x="100" y="89"/>
                      <a:pt x="99" y="89"/>
                      <a:pt x="97" y="9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2" y="110"/>
                      <a:pt x="61" y="111"/>
                      <a:pt x="61" y="113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1"/>
                      <a:pt x="55" y="110"/>
                      <a:pt x="54" y="10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5" y="92"/>
                      <a:pt x="22" y="93"/>
                      <a:pt x="20" y="95"/>
                    </a:cubicBezTo>
                    <a:cubicBezTo>
                      <a:pt x="19" y="98"/>
                      <a:pt x="20" y="101"/>
                      <a:pt x="22" y="102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5"/>
                      <a:pt x="11" y="156"/>
                      <a:pt x="10" y="156"/>
                    </a:cubicBezTo>
                    <a:cubicBezTo>
                      <a:pt x="10" y="10"/>
                      <a:pt x="10" y="10"/>
                      <a:pt x="10" y="10"/>
                    </a:cubicBezTo>
                    <a:lnTo>
                      <a:pt x="270" y="10"/>
                    </a:lnTo>
                    <a:close/>
                    <a:moveTo>
                      <a:pt x="268" y="115"/>
                    </a:moveTo>
                    <a:cubicBezTo>
                      <a:pt x="46" y="229"/>
                      <a:pt x="46" y="229"/>
                      <a:pt x="46" y="229"/>
                    </a:cubicBezTo>
                    <a:cubicBezTo>
                      <a:pt x="46" y="229"/>
                      <a:pt x="32" y="201"/>
                      <a:pt x="22" y="182"/>
                    </a:cubicBezTo>
                    <a:cubicBezTo>
                      <a:pt x="17" y="173"/>
                      <a:pt x="13" y="165"/>
                      <a:pt x="13" y="165"/>
                    </a:cubicBezTo>
                    <a:lnTo>
                      <a:pt x="268" y="115"/>
                    </a:lnTo>
                    <a:close/>
                    <a:moveTo>
                      <a:pt x="128" y="132"/>
                    </a:moveTo>
                    <a:cubicBezTo>
                      <a:pt x="71" y="144"/>
                      <a:pt x="71" y="144"/>
                      <a:pt x="71" y="144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28" y="116"/>
                      <a:pt x="128" y="116"/>
                      <a:pt x="128" y="116"/>
                    </a:cubicBezTo>
                    <a:lnTo>
                      <a:pt x="128" y="132"/>
                    </a:lnTo>
                    <a:close/>
                    <a:moveTo>
                      <a:pt x="210" y="116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3" y="116"/>
                      <a:pt x="153" y="116"/>
                      <a:pt x="153" y="116"/>
                    </a:cubicBezTo>
                    <a:cubicBezTo>
                      <a:pt x="181" y="100"/>
                      <a:pt x="181" y="100"/>
                      <a:pt x="181" y="100"/>
                    </a:cubicBezTo>
                    <a:cubicBezTo>
                      <a:pt x="210" y="116"/>
                      <a:pt x="210" y="116"/>
                      <a:pt x="210" y="116"/>
                    </a:cubicBezTo>
                    <a:close/>
                    <a:moveTo>
                      <a:pt x="10" y="270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37" y="234"/>
                      <a:pt x="37" y="234"/>
                      <a:pt x="37" y="234"/>
                    </a:cubicBezTo>
                    <a:cubicBezTo>
                      <a:pt x="39" y="237"/>
                      <a:pt x="43" y="239"/>
                      <a:pt x="46" y="239"/>
                    </a:cubicBezTo>
                    <a:cubicBezTo>
                      <a:pt x="48" y="239"/>
                      <a:pt x="49" y="239"/>
                      <a:pt x="51" y="238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0" y="270"/>
                      <a:pt x="270" y="270"/>
                      <a:pt x="270" y="270"/>
                    </a:cubicBezTo>
                    <a:lnTo>
                      <a:pt x="1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399"/>
              <p:cNvSpPr>
                <a:spLocks noEditPoints="1"/>
              </p:cNvSpPr>
              <p:nvPr/>
            </p:nvSpPr>
            <p:spPr bwMode="auto">
              <a:xfrm>
                <a:off x="-677862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400"/>
              <p:cNvSpPr>
                <a:spLocks noEditPoints="1"/>
              </p:cNvSpPr>
              <p:nvPr/>
            </p:nvSpPr>
            <p:spPr bwMode="auto">
              <a:xfrm>
                <a:off x="-7086601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8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8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8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401"/>
              <p:cNvSpPr>
                <a:spLocks noEditPoints="1"/>
              </p:cNvSpPr>
              <p:nvPr/>
            </p:nvSpPr>
            <p:spPr bwMode="auto">
              <a:xfrm>
                <a:off x="-7394576" y="3808413"/>
                <a:ext cx="288925" cy="327025"/>
              </a:xfrm>
              <a:custGeom>
                <a:avLst/>
                <a:gdLst>
                  <a:gd name="T0" fmla="*/ 2 w 77"/>
                  <a:gd name="T1" fmla="*/ 67 h 87"/>
                  <a:gd name="T2" fmla="*/ 36 w 77"/>
                  <a:gd name="T3" fmla="*/ 86 h 87"/>
                  <a:gd name="T4" fmla="*/ 39 w 77"/>
                  <a:gd name="T5" fmla="*/ 87 h 87"/>
                  <a:gd name="T6" fmla="*/ 41 w 77"/>
                  <a:gd name="T7" fmla="*/ 86 h 87"/>
                  <a:gd name="T8" fmla="*/ 75 w 77"/>
                  <a:gd name="T9" fmla="*/ 67 h 87"/>
                  <a:gd name="T10" fmla="*/ 77 w 77"/>
                  <a:gd name="T11" fmla="*/ 63 h 87"/>
                  <a:gd name="T12" fmla="*/ 77 w 77"/>
                  <a:gd name="T13" fmla="*/ 24 h 87"/>
                  <a:gd name="T14" fmla="*/ 75 w 77"/>
                  <a:gd name="T15" fmla="*/ 20 h 87"/>
                  <a:gd name="T16" fmla="*/ 41 w 77"/>
                  <a:gd name="T17" fmla="*/ 0 h 87"/>
                  <a:gd name="T18" fmla="*/ 36 w 77"/>
                  <a:gd name="T19" fmla="*/ 0 h 87"/>
                  <a:gd name="T20" fmla="*/ 2 w 77"/>
                  <a:gd name="T21" fmla="*/ 20 h 87"/>
                  <a:gd name="T22" fmla="*/ 0 w 77"/>
                  <a:gd name="T23" fmla="*/ 24 h 87"/>
                  <a:gd name="T24" fmla="*/ 0 w 77"/>
                  <a:gd name="T25" fmla="*/ 63 h 87"/>
                  <a:gd name="T26" fmla="*/ 2 w 77"/>
                  <a:gd name="T27" fmla="*/ 67 h 87"/>
                  <a:gd name="T28" fmla="*/ 10 w 77"/>
                  <a:gd name="T29" fmla="*/ 27 h 87"/>
                  <a:gd name="T30" fmla="*/ 39 w 77"/>
                  <a:gd name="T31" fmla="*/ 11 h 87"/>
                  <a:gd name="T32" fmla="*/ 67 w 77"/>
                  <a:gd name="T33" fmla="*/ 27 h 87"/>
                  <a:gd name="T34" fmla="*/ 67 w 77"/>
                  <a:gd name="T35" fmla="*/ 60 h 87"/>
                  <a:gd name="T36" fmla="*/ 39 w 77"/>
                  <a:gd name="T37" fmla="*/ 76 h 87"/>
                  <a:gd name="T38" fmla="*/ 10 w 77"/>
                  <a:gd name="T39" fmla="*/ 60 h 87"/>
                  <a:gd name="T40" fmla="*/ 10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2" y="67"/>
                    </a:move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4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6"/>
                      <a:pt x="2" y="67"/>
                    </a:cubicBezTo>
                    <a:close/>
                    <a:moveTo>
                      <a:pt x="10" y="27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1" name="Picture 40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42" name="TextBox 41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16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Active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8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59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Pentagon 38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565879" y="1026175"/>
              <a:ext cx="552625" cy="73152"/>
              <a:chOff x="-4830763" y="3105150"/>
              <a:chExt cx="4953001" cy="655638"/>
            </a:xfrm>
            <a:solidFill>
              <a:sysClr val="window" lastClr="FFFFFF"/>
            </a:solidFill>
          </p:grpSpPr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-4830763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50 w 255"/>
                  <a:gd name="T5" fmla="*/ 0 h 397"/>
                  <a:gd name="T6" fmla="*/ 250 w 255"/>
                  <a:gd name="T7" fmla="*/ 64 h 397"/>
                  <a:gd name="T8" fmla="*/ 68 w 255"/>
                  <a:gd name="T9" fmla="*/ 64 h 397"/>
                  <a:gd name="T10" fmla="*/ 68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8 w 255"/>
                  <a:gd name="T17" fmla="*/ 222 h 397"/>
                  <a:gd name="T18" fmla="*/ 68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0" y="0"/>
                    </a:lnTo>
                    <a:lnTo>
                      <a:pt x="250" y="64"/>
                    </a:lnTo>
                    <a:lnTo>
                      <a:pt x="68" y="64"/>
                    </a:lnTo>
                    <a:lnTo>
                      <a:pt x="68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8" y="222"/>
                    </a:lnTo>
                    <a:lnTo>
                      <a:pt x="68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-4164013" y="3116263"/>
                <a:ext cx="555625" cy="630238"/>
              </a:xfrm>
              <a:custGeom>
                <a:avLst/>
                <a:gdLst>
                  <a:gd name="T0" fmla="*/ 274 w 350"/>
                  <a:gd name="T1" fmla="*/ 397 h 397"/>
                  <a:gd name="T2" fmla="*/ 173 w 350"/>
                  <a:gd name="T3" fmla="*/ 248 h 397"/>
                  <a:gd name="T4" fmla="*/ 76 w 350"/>
                  <a:gd name="T5" fmla="*/ 397 h 397"/>
                  <a:gd name="T6" fmla="*/ 0 w 350"/>
                  <a:gd name="T7" fmla="*/ 397 h 397"/>
                  <a:gd name="T8" fmla="*/ 140 w 350"/>
                  <a:gd name="T9" fmla="*/ 201 h 397"/>
                  <a:gd name="T10" fmla="*/ 5 w 350"/>
                  <a:gd name="T11" fmla="*/ 0 h 397"/>
                  <a:gd name="T12" fmla="*/ 83 w 350"/>
                  <a:gd name="T13" fmla="*/ 0 h 397"/>
                  <a:gd name="T14" fmla="*/ 178 w 350"/>
                  <a:gd name="T15" fmla="*/ 144 h 397"/>
                  <a:gd name="T16" fmla="*/ 270 w 350"/>
                  <a:gd name="T17" fmla="*/ 0 h 397"/>
                  <a:gd name="T18" fmla="*/ 345 w 350"/>
                  <a:gd name="T19" fmla="*/ 0 h 397"/>
                  <a:gd name="T20" fmla="*/ 211 w 350"/>
                  <a:gd name="T21" fmla="*/ 194 h 397"/>
                  <a:gd name="T22" fmla="*/ 350 w 350"/>
                  <a:gd name="T23" fmla="*/ 397 h 397"/>
                  <a:gd name="T24" fmla="*/ 274 w 350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4" y="397"/>
                    </a:moveTo>
                    <a:lnTo>
                      <a:pt x="173" y="248"/>
                    </a:lnTo>
                    <a:lnTo>
                      <a:pt x="76" y="397"/>
                    </a:lnTo>
                    <a:lnTo>
                      <a:pt x="0" y="397"/>
                    </a:lnTo>
                    <a:lnTo>
                      <a:pt x="140" y="201"/>
                    </a:lnTo>
                    <a:lnTo>
                      <a:pt x="5" y="0"/>
                    </a:lnTo>
                    <a:lnTo>
                      <a:pt x="83" y="0"/>
                    </a:lnTo>
                    <a:lnTo>
                      <a:pt x="178" y="144"/>
                    </a:lnTo>
                    <a:lnTo>
                      <a:pt x="270" y="0"/>
                    </a:lnTo>
                    <a:lnTo>
                      <a:pt x="345" y="0"/>
                    </a:lnTo>
                    <a:lnTo>
                      <a:pt x="211" y="194"/>
                    </a:lnTo>
                    <a:lnTo>
                      <a:pt x="350" y="397"/>
                    </a:lnTo>
                    <a:lnTo>
                      <a:pt x="274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7" name="Freeform 27"/>
              <p:cNvSpPr>
                <a:spLocks noEditPoints="1"/>
              </p:cNvSpPr>
              <p:nvPr/>
            </p:nvSpPr>
            <p:spPr bwMode="auto">
              <a:xfrm>
                <a:off x="-3327400" y="3116263"/>
                <a:ext cx="442913" cy="630238"/>
              </a:xfrm>
              <a:custGeom>
                <a:avLst/>
                <a:gdLst>
                  <a:gd name="T0" fmla="*/ 29 w 118"/>
                  <a:gd name="T1" fmla="*/ 112 h 168"/>
                  <a:gd name="T2" fmla="*/ 29 w 118"/>
                  <a:gd name="T3" fmla="*/ 168 h 168"/>
                  <a:gd name="T4" fmla="*/ 0 w 118"/>
                  <a:gd name="T5" fmla="*/ 168 h 168"/>
                  <a:gd name="T6" fmla="*/ 0 w 118"/>
                  <a:gd name="T7" fmla="*/ 0 h 168"/>
                  <a:gd name="T8" fmla="*/ 50 w 118"/>
                  <a:gd name="T9" fmla="*/ 0 h 168"/>
                  <a:gd name="T10" fmla="*/ 118 w 118"/>
                  <a:gd name="T11" fmla="*/ 53 h 168"/>
                  <a:gd name="T12" fmla="*/ 61 w 118"/>
                  <a:gd name="T13" fmla="*/ 112 h 168"/>
                  <a:gd name="T14" fmla="*/ 29 w 118"/>
                  <a:gd name="T15" fmla="*/ 112 h 168"/>
                  <a:gd name="T16" fmla="*/ 29 w 118"/>
                  <a:gd name="T17" fmla="*/ 24 h 168"/>
                  <a:gd name="T18" fmla="*/ 29 w 118"/>
                  <a:gd name="T19" fmla="*/ 86 h 168"/>
                  <a:gd name="T20" fmla="*/ 57 w 118"/>
                  <a:gd name="T21" fmla="*/ 86 h 168"/>
                  <a:gd name="T22" fmla="*/ 88 w 118"/>
                  <a:gd name="T23" fmla="*/ 54 h 168"/>
                  <a:gd name="T24" fmla="*/ 54 w 118"/>
                  <a:gd name="T25" fmla="*/ 24 h 168"/>
                  <a:gd name="T26" fmla="*/ 29 w 118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68">
                    <a:moveTo>
                      <a:pt x="29" y="112"/>
                    </a:move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1" y="0"/>
                      <a:pt x="118" y="8"/>
                      <a:pt x="118" y="53"/>
                    </a:cubicBezTo>
                    <a:cubicBezTo>
                      <a:pt x="118" y="100"/>
                      <a:pt x="84" y="112"/>
                      <a:pt x="61" y="112"/>
                    </a:cubicBezTo>
                    <a:lnTo>
                      <a:pt x="29" y="112"/>
                    </a:lnTo>
                    <a:close/>
                    <a:moveTo>
                      <a:pt x="29" y="24"/>
                    </a:moveTo>
                    <a:cubicBezTo>
                      <a:pt x="29" y="86"/>
                      <a:pt x="29" y="86"/>
                      <a:pt x="29" y="86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1" y="24"/>
                      <a:pt x="54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8" name="Freeform 28"/>
              <p:cNvSpPr>
                <a:spLocks/>
              </p:cNvSpPr>
              <p:nvPr/>
            </p:nvSpPr>
            <p:spPr bwMode="auto">
              <a:xfrm>
                <a:off x="-2595563" y="3116263"/>
                <a:ext cx="374650" cy="630238"/>
              </a:xfrm>
              <a:custGeom>
                <a:avLst/>
                <a:gdLst>
                  <a:gd name="T0" fmla="*/ 0 w 236"/>
                  <a:gd name="T1" fmla="*/ 397 h 397"/>
                  <a:gd name="T2" fmla="*/ 0 w 236"/>
                  <a:gd name="T3" fmla="*/ 0 h 397"/>
                  <a:gd name="T4" fmla="*/ 68 w 236"/>
                  <a:gd name="T5" fmla="*/ 0 h 397"/>
                  <a:gd name="T6" fmla="*/ 68 w 236"/>
                  <a:gd name="T7" fmla="*/ 336 h 397"/>
                  <a:gd name="T8" fmla="*/ 236 w 236"/>
                  <a:gd name="T9" fmla="*/ 336 h 397"/>
                  <a:gd name="T10" fmla="*/ 236 w 236"/>
                  <a:gd name="T11" fmla="*/ 397 h 397"/>
                  <a:gd name="T12" fmla="*/ 0 w 236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7">
                    <a:moveTo>
                      <a:pt x="0" y="397"/>
                    </a:moveTo>
                    <a:lnTo>
                      <a:pt x="0" y="0"/>
                    </a:lnTo>
                    <a:lnTo>
                      <a:pt x="68" y="0"/>
                    </a:lnTo>
                    <a:lnTo>
                      <a:pt x="68" y="336"/>
                    </a:lnTo>
                    <a:lnTo>
                      <a:pt x="236" y="336"/>
                    </a:lnTo>
                    <a:lnTo>
                      <a:pt x="236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9" name="Freeform 29"/>
              <p:cNvSpPr>
                <a:spLocks noEditPoints="1"/>
              </p:cNvSpPr>
              <p:nvPr/>
            </p:nvSpPr>
            <p:spPr bwMode="auto">
              <a:xfrm>
                <a:off x="-19843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0" name="Freeform 30"/>
              <p:cNvSpPr>
                <a:spLocks noEditPoints="1"/>
              </p:cNvSpPr>
              <p:nvPr/>
            </p:nvSpPr>
            <p:spPr bwMode="auto">
              <a:xfrm>
                <a:off x="-104775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01" name="Freeform 31"/>
              <p:cNvSpPr>
                <a:spLocks/>
              </p:cNvSpPr>
              <p:nvPr/>
            </p:nvSpPr>
            <p:spPr bwMode="auto">
              <a:xfrm>
                <a:off x="-282575" y="3116263"/>
                <a:ext cx="404813" cy="630238"/>
              </a:xfrm>
              <a:custGeom>
                <a:avLst/>
                <a:gdLst>
                  <a:gd name="T0" fmla="*/ 0 w 255"/>
                  <a:gd name="T1" fmla="*/ 397 h 397"/>
                  <a:gd name="T2" fmla="*/ 0 w 255"/>
                  <a:gd name="T3" fmla="*/ 0 h 397"/>
                  <a:gd name="T4" fmla="*/ 248 w 255"/>
                  <a:gd name="T5" fmla="*/ 0 h 397"/>
                  <a:gd name="T6" fmla="*/ 248 w 255"/>
                  <a:gd name="T7" fmla="*/ 64 h 397"/>
                  <a:gd name="T8" fmla="*/ 66 w 255"/>
                  <a:gd name="T9" fmla="*/ 64 h 397"/>
                  <a:gd name="T10" fmla="*/ 66 w 255"/>
                  <a:gd name="T11" fmla="*/ 158 h 397"/>
                  <a:gd name="T12" fmla="*/ 210 w 255"/>
                  <a:gd name="T13" fmla="*/ 158 h 397"/>
                  <a:gd name="T14" fmla="*/ 210 w 255"/>
                  <a:gd name="T15" fmla="*/ 222 h 397"/>
                  <a:gd name="T16" fmla="*/ 66 w 255"/>
                  <a:gd name="T17" fmla="*/ 222 h 397"/>
                  <a:gd name="T18" fmla="*/ 66 w 255"/>
                  <a:gd name="T19" fmla="*/ 336 h 397"/>
                  <a:gd name="T20" fmla="*/ 255 w 255"/>
                  <a:gd name="T21" fmla="*/ 336 h 397"/>
                  <a:gd name="T22" fmla="*/ 255 w 255"/>
                  <a:gd name="T23" fmla="*/ 397 h 397"/>
                  <a:gd name="T24" fmla="*/ 0 w 255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64"/>
                    </a:lnTo>
                    <a:lnTo>
                      <a:pt x="66" y="64"/>
                    </a:lnTo>
                    <a:lnTo>
                      <a:pt x="66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6" y="222"/>
                    </a:lnTo>
                    <a:lnTo>
                      <a:pt x="66" y="336"/>
                    </a:lnTo>
                    <a:lnTo>
                      <a:pt x="255" y="336"/>
                    </a:lnTo>
                    <a:lnTo>
                      <a:pt x="255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241673" y="528032"/>
              <a:ext cx="1201036" cy="159102"/>
              <a:chOff x="-5573713" y="12077701"/>
              <a:chExt cx="5153026" cy="682625"/>
            </a:xfrm>
          </p:grpSpPr>
          <p:sp>
            <p:nvSpPr>
              <p:cNvPr id="68" name="Freeform 131"/>
              <p:cNvSpPr>
                <a:spLocks noEditPoints="1"/>
              </p:cNvSpPr>
              <p:nvPr/>
            </p:nvSpPr>
            <p:spPr bwMode="auto">
              <a:xfrm>
                <a:off x="-5573713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0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0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9" name="Freeform 132"/>
              <p:cNvSpPr>
                <a:spLocks/>
              </p:cNvSpPr>
              <p:nvPr/>
            </p:nvSpPr>
            <p:spPr bwMode="auto">
              <a:xfrm>
                <a:off x="-5014913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Freeform 133"/>
              <p:cNvSpPr>
                <a:spLocks/>
              </p:cNvSpPr>
              <p:nvPr/>
            </p:nvSpPr>
            <p:spPr bwMode="auto">
              <a:xfrm>
                <a:off x="-4624388" y="12193588"/>
                <a:ext cx="269875" cy="566738"/>
              </a:xfrm>
              <a:custGeom>
                <a:avLst/>
                <a:gdLst>
                  <a:gd name="T0" fmla="*/ 70 w 72"/>
                  <a:gd name="T1" fmla="*/ 151 h 151"/>
                  <a:gd name="T2" fmla="*/ 51 w 72"/>
                  <a:gd name="T3" fmla="*/ 151 h 151"/>
                  <a:gd name="T4" fmla="*/ 20 w 72"/>
                  <a:gd name="T5" fmla="*/ 123 h 151"/>
                  <a:gd name="T6" fmla="*/ 20 w 72"/>
                  <a:gd name="T7" fmla="*/ 48 h 151"/>
                  <a:gd name="T8" fmla="*/ 0 w 72"/>
                  <a:gd name="T9" fmla="*/ 48 h 151"/>
                  <a:gd name="T10" fmla="*/ 2 w 72"/>
                  <a:gd name="T11" fmla="*/ 31 h 151"/>
                  <a:gd name="T12" fmla="*/ 20 w 72"/>
                  <a:gd name="T13" fmla="*/ 31 h 151"/>
                  <a:gd name="T14" fmla="*/ 20 w 72"/>
                  <a:gd name="T15" fmla="*/ 2 h 151"/>
                  <a:gd name="T16" fmla="*/ 42 w 72"/>
                  <a:gd name="T17" fmla="*/ 0 h 151"/>
                  <a:gd name="T18" fmla="*/ 42 w 72"/>
                  <a:gd name="T19" fmla="*/ 31 h 151"/>
                  <a:gd name="T20" fmla="*/ 72 w 72"/>
                  <a:gd name="T21" fmla="*/ 31 h 151"/>
                  <a:gd name="T22" fmla="*/ 72 w 72"/>
                  <a:gd name="T23" fmla="*/ 48 h 151"/>
                  <a:gd name="T24" fmla="*/ 42 w 72"/>
                  <a:gd name="T25" fmla="*/ 48 h 151"/>
                  <a:gd name="T26" fmla="*/ 42 w 72"/>
                  <a:gd name="T27" fmla="*/ 110 h 151"/>
                  <a:gd name="T28" fmla="*/ 66 w 72"/>
                  <a:gd name="T29" fmla="*/ 134 h 151"/>
                  <a:gd name="T30" fmla="*/ 72 w 72"/>
                  <a:gd name="T31" fmla="*/ 134 h 151"/>
                  <a:gd name="T32" fmla="*/ 70 w 72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Freeform 134"/>
              <p:cNvSpPr>
                <a:spLocks noEditPoints="1"/>
              </p:cNvSpPr>
              <p:nvPr/>
            </p:nvSpPr>
            <p:spPr bwMode="auto">
              <a:xfrm>
                <a:off x="-4302125" y="12123738"/>
                <a:ext cx="82550" cy="628650"/>
              </a:xfrm>
              <a:custGeom>
                <a:avLst/>
                <a:gdLst>
                  <a:gd name="T0" fmla="*/ 0 w 52"/>
                  <a:gd name="T1" fmla="*/ 56 h 396"/>
                  <a:gd name="T2" fmla="*/ 0 w 52"/>
                  <a:gd name="T3" fmla="*/ 0 h 396"/>
                  <a:gd name="T4" fmla="*/ 52 w 52"/>
                  <a:gd name="T5" fmla="*/ 0 h 396"/>
                  <a:gd name="T6" fmla="*/ 52 w 52"/>
                  <a:gd name="T7" fmla="*/ 56 h 396"/>
                  <a:gd name="T8" fmla="*/ 0 w 52"/>
                  <a:gd name="T9" fmla="*/ 56 h 396"/>
                  <a:gd name="T10" fmla="*/ 0 w 52"/>
                  <a:gd name="T11" fmla="*/ 396 h 396"/>
                  <a:gd name="T12" fmla="*/ 0 w 52"/>
                  <a:gd name="T13" fmla="*/ 118 h 396"/>
                  <a:gd name="T14" fmla="*/ 52 w 52"/>
                  <a:gd name="T15" fmla="*/ 118 h 396"/>
                  <a:gd name="T16" fmla="*/ 52 w 52"/>
                  <a:gd name="T17" fmla="*/ 396 h 396"/>
                  <a:gd name="T18" fmla="*/ 0 w 52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6">
                    <a:moveTo>
                      <a:pt x="0" y="56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2" name="Freeform 135"/>
              <p:cNvSpPr>
                <a:spLocks/>
              </p:cNvSpPr>
              <p:nvPr/>
            </p:nvSpPr>
            <p:spPr bwMode="auto">
              <a:xfrm>
                <a:off x="-4173538" y="12311063"/>
                <a:ext cx="427038" cy="441325"/>
              </a:xfrm>
              <a:custGeom>
                <a:avLst/>
                <a:gdLst>
                  <a:gd name="T0" fmla="*/ 163 w 269"/>
                  <a:gd name="T1" fmla="*/ 278 h 278"/>
                  <a:gd name="T2" fmla="*/ 106 w 269"/>
                  <a:gd name="T3" fmla="*/ 278 h 278"/>
                  <a:gd name="T4" fmla="*/ 0 w 269"/>
                  <a:gd name="T5" fmla="*/ 0 h 278"/>
                  <a:gd name="T6" fmla="*/ 56 w 269"/>
                  <a:gd name="T7" fmla="*/ 0 h 278"/>
                  <a:gd name="T8" fmla="*/ 134 w 269"/>
                  <a:gd name="T9" fmla="*/ 222 h 278"/>
                  <a:gd name="T10" fmla="*/ 212 w 269"/>
                  <a:gd name="T11" fmla="*/ 0 h 278"/>
                  <a:gd name="T12" fmla="*/ 269 w 269"/>
                  <a:gd name="T13" fmla="*/ 0 h 278"/>
                  <a:gd name="T14" fmla="*/ 163 w 269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278">
                    <a:moveTo>
                      <a:pt x="163" y="278"/>
                    </a:moveTo>
                    <a:lnTo>
                      <a:pt x="106" y="27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34" y="222"/>
                    </a:lnTo>
                    <a:lnTo>
                      <a:pt x="212" y="0"/>
                    </a:lnTo>
                    <a:lnTo>
                      <a:pt x="269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Freeform 136"/>
              <p:cNvSpPr>
                <a:spLocks noEditPoints="1"/>
              </p:cNvSpPr>
              <p:nvPr/>
            </p:nvSpPr>
            <p:spPr bwMode="auto">
              <a:xfrm>
                <a:off x="-3743325" y="12303126"/>
                <a:ext cx="409575" cy="457200"/>
              </a:xfrm>
              <a:custGeom>
                <a:avLst/>
                <a:gdLst>
                  <a:gd name="T0" fmla="*/ 22 w 109"/>
                  <a:gd name="T1" fmla="*/ 61 h 122"/>
                  <a:gd name="T2" fmla="*/ 67 w 109"/>
                  <a:gd name="T3" fmla="*/ 103 h 122"/>
                  <a:gd name="T4" fmla="*/ 100 w 109"/>
                  <a:gd name="T5" fmla="*/ 96 h 122"/>
                  <a:gd name="T6" fmla="*/ 103 w 109"/>
                  <a:gd name="T7" fmla="*/ 113 h 122"/>
                  <a:gd name="T8" fmla="*/ 64 w 109"/>
                  <a:gd name="T9" fmla="*/ 122 h 122"/>
                  <a:gd name="T10" fmla="*/ 0 w 109"/>
                  <a:gd name="T11" fmla="*/ 60 h 122"/>
                  <a:gd name="T12" fmla="*/ 58 w 109"/>
                  <a:gd name="T13" fmla="*/ 0 h 122"/>
                  <a:gd name="T14" fmla="*/ 109 w 109"/>
                  <a:gd name="T15" fmla="*/ 49 h 122"/>
                  <a:gd name="T16" fmla="*/ 108 w 109"/>
                  <a:gd name="T17" fmla="*/ 61 h 122"/>
                  <a:gd name="T18" fmla="*/ 22 w 109"/>
                  <a:gd name="T19" fmla="*/ 61 h 122"/>
                  <a:gd name="T20" fmla="*/ 24 w 109"/>
                  <a:gd name="T21" fmla="*/ 46 h 122"/>
                  <a:gd name="T22" fmla="*/ 86 w 109"/>
                  <a:gd name="T23" fmla="*/ 46 h 122"/>
                  <a:gd name="T24" fmla="*/ 58 w 109"/>
                  <a:gd name="T25" fmla="*/ 19 h 122"/>
                  <a:gd name="T26" fmla="*/ 24 w 109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9" h="122">
                    <a:moveTo>
                      <a:pt x="22" y="61"/>
                    </a:moveTo>
                    <a:cubicBezTo>
                      <a:pt x="26" y="93"/>
                      <a:pt x="44" y="103"/>
                      <a:pt x="67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2" y="0"/>
                      <a:pt x="58" y="0"/>
                    </a:cubicBezTo>
                    <a:cubicBezTo>
                      <a:pt x="87" y="0"/>
                      <a:pt x="109" y="18"/>
                      <a:pt x="109" y="49"/>
                    </a:cubicBezTo>
                    <a:cubicBezTo>
                      <a:pt x="109" y="53"/>
                      <a:pt x="108" y="57"/>
                      <a:pt x="108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8" y="19"/>
                    </a:cubicBezTo>
                    <a:cubicBezTo>
                      <a:pt x="38" y="19"/>
                      <a:pt x="29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4" name="Freeform 137"/>
              <p:cNvSpPr>
                <a:spLocks noEditPoints="1"/>
              </p:cNvSpPr>
              <p:nvPr/>
            </p:nvSpPr>
            <p:spPr bwMode="auto">
              <a:xfrm>
                <a:off x="-3098800" y="12123738"/>
                <a:ext cx="541338" cy="628650"/>
              </a:xfrm>
              <a:custGeom>
                <a:avLst/>
                <a:gdLst>
                  <a:gd name="T0" fmla="*/ 284 w 341"/>
                  <a:gd name="T1" fmla="*/ 396 h 396"/>
                  <a:gd name="T2" fmla="*/ 246 w 341"/>
                  <a:gd name="T3" fmla="*/ 288 h 396"/>
                  <a:gd name="T4" fmla="*/ 95 w 341"/>
                  <a:gd name="T5" fmla="*/ 288 h 396"/>
                  <a:gd name="T6" fmla="*/ 57 w 341"/>
                  <a:gd name="T7" fmla="*/ 396 h 396"/>
                  <a:gd name="T8" fmla="*/ 0 w 341"/>
                  <a:gd name="T9" fmla="*/ 396 h 396"/>
                  <a:gd name="T10" fmla="*/ 142 w 341"/>
                  <a:gd name="T11" fmla="*/ 0 h 396"/>
                  <a:gd name="T12" fmla="*/ 199 w 341"/>
                  <a:gd name="T13" fmla="*/ 0 h 396"/>
                  <a:gd name="T14" fmla="*/ 341 w 341"/>
                  <a:gd name="T15" fmla="*/ 396 h 396"/>
                  <a:gd name="T16" fmla="*/ 284 w 341"/>
                  <a:gd name="T17" fmla="*/ 396 h 396"/>
                  <a:gd name="T18" fmla="*/ 171 w 341"/>
                  <a:gd name="T19" fmla="*/ 73 h 396"/>
                  <a:gd name="T20" fmla="*/ 111 w 341"/>
                  <a:gd name="T21" fmla="*/ 241 h 396"/>
                  <a:gd name="T22" fmla="*/ 230 w 341"/>
                  <a:gd name="T23" fmla="*/ 241 h 396"/>
                  <a:gd name="T24" fmla="*/ 171 w 341"/>
                  <a:gd name="T25" fmla="*/ 7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1" h="396">
                    <a:moveTo>
                      <a:pt x="284" y="396"/>
                    </a:moveTo>
                    <a:lnTo>
                      <a:pt x="246" y="288"/>
                    </a:lnTo>
                    <a:lnTo>
                      <a:pt x="95" y="288"/>
                    </a:lnTo>
                    <a:lnTo>
                      <a:pt x="57" y="396"/>
                    </a:lnTo>
                    <a:lnTo>
                      <a:pt x="0" y="396"/>
                    </a:lnTo>
                    <a:lnTo>
                      <a:pt x="142" y="0"/>
                    </a:lnTo>
                    <a:lnTo>
                      <a:pt x="199" y="0"/>
                    </a:lnTo>
                    <a:lnTo>
                      <a:pt x="341" y="396"/>
                    </a:lnTo>
                    <a:lnTo>
                      <a:pt x="284" y="396"/>
                    </a:lnTo>
                    <a:close/>
                    <a:moveTo>
                      <a:pt x="171" y="73"/>
                    </a:moveTo>
                    <a:lnTo>
                      <a:pt x="111" y="241"/>
                    </a:lnTo>
                    <a:lnTo>
                      <a:pt x="230" y="241"/>
                    </a:lnTo>
                    <a:lnTo>
                      <a:pt x="171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5" name="Freeform 138"/>
              <p:cNvSpPr>
                <a:spLocks/>
              </p:cNvSpPr>
              <p:nvPr/>
            </p:nvSpPr>
            <p:spPr bwMode="auto">
              <a:xfrm>
                <a:off x="-2509838" y="12295188"/>
                <a:ext cx="236538" cy="457200"/>
              </a:xfrm>
              <a:custGeom>
                <a:avLst/>
                <a:gdLst>
                  <a:gd name="T0" fmla="*/ 58 w 63"/>
                  <a:gd name="T1" fmla="*/ 23 h 122"/>
                  <a:gd name="T2" fmla="*/ 50 w 63"/>
                  <a:gd name="T3" fmla="*/ 23 h 122"/>
                  <a:gd name="T4" fmla="*/ 24 w 63"/>
                  <a:gd name="T5" fmla="*/ 39 h 122"/>
                  <a:gd name="T6" fmla="*/ 24 w 63"/>
                  <a:gd name="T7" fmla="*/ 122 h 122"/>
                  <a:gd name="T8" fmla="*/ 0 w 63"/>
                  <a:gd name="T9" fmla="*/ 122 h 122"/>
                  <a:gd name="T10" fmla="*/ 0 w 63"/>
                  <a:gd name="T11" fmla="*/ 4 h 122"/>
                  <a:gd name="T12" fmla="*/ 18 w 63"/>
                  <a:gd name="T13" fmla="*/ 4 h 122"/>
                  <a:gd name="T14" fmla="*/ 21 w 63"/>
                  <a:gd name="T15" fmla="*/ 23 h 122"/>
                  <a:gd name="T16" fmla="*/ 61 w 63"/>
                  <a:gd name="T17" fmla="*/ 0 h 122"/>
                  <a:gd name="T18" fmla="*/ 63 w 63"/>
                  <a:gd name="T19" fmla="*/ 0 h 122"/>
                  <a:gd name="T20" fmla="*/ 58 w 63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22">
                    <a:moveTo>
                      <a:pt x="58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1" y="23"/>
                      <a:pt x="28" y="31"/>
                      <a:pt x="24" y="39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35" y="7"/>
                      <a:pt x="46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lnTo>
                      <a:pt x="58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Freeform 139"/>
              <p:cNvSpPr>
                <a:spLocks/>
              </p:cNvSpPr>
              <p:nvPr/>
            </p:nvSpPr>
            <p:spPr bwMode="auto">
              <a:xfrm>
                <a:off x="-2268538" y="12303126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1 w 94"/>
                  <a:gd name="T9" fmla="*/ 19 h 122"/>
                  <a:gd name="T10" fmla="*/ 22 w 94"/>
                  <a:gd name="T11" fmla="*/ 61 h 122"/>
                  <a:gd name="T12" fmla="*/ 61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Freeform 140"/>
              <p:cNvSpPr>
                <a:spLocks/>
              </p:cNvSpPr>
              <p:nvPr/>
            </p:nvSpPr>
            <p:spPr bwMode="auto">
              <a:xfrm>
                <a:off x="-1860550" y="12077701"/>
                <a:ext cx="385763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8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Freeform 141"/>
              <p:cNvSpPr>
                <a:spLocks noEditPoints="1"/>
              </p:cNvSpPr>
              <p:nvPr/>
            </p:nvSpPr>
            <p:spPr bwMode="auto">
              <a:xfrm>
                <a:off x="-13843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9" name="Freeform 142"/>
              <p:cNvSpPr>
                <a:spLocks/>
              </p:cNvSpPr>
              <p:nvPr/>
            </p:nvSpPr>
            <p:spPr bwMode="auto">
              <a:xfrm>
                <a:off x="-1257300" y="12311063"/>
                <a:ext cx="428625" cy="441325"/>
              </a:xfrm>
              <a:custGeom>
                <a:avLst/>
                <a:gdLst>
                  <a:gd name="T0" fmla="*/ 163 w 270"/>
                  <a:gd name="T1" fmla="*/ 278 h 278"/>
                  <a:gd name="T2" fmla="*/ 107 w 270"/>
                  <a:gd name="T3" fmla="*/ 278 h 278"/>
                  <a:gd name="T4" fmla="*/ 0 w 270"/>
                  <a:gd name="T5" fmla="*/ 0 h 278"/>
                  <a:gd name="T6" fmla="*/ 57 w 270"/>
                  <a:gd name="T7" fmla="*/ 0 h 278"/>
                  <a:gd name="T8" fmla="*/ 135 w 270"/>
                  <a:gd name="T9" fmla="*/ 222 h 278"/>
                  <a:gd name="T10" fmla="*/ 211 w 270"/>
                  <a:gd name="T11" fmla="*/ 0 h 278"/>
                  <a:gd name="T12" fmla="*/ 270 w 270"/>
                  <a:gd name="T13" fmla="*/ 0 h 278"/>
                  <a:gd name="T14" fmla="*/ 163 w 270"/>
                  <a:gd name="T1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8">
                    <a:moveTo>
                      <a:pt x="163" y="278"/>
                    </a:moveTo>
                    <a:lnTo>
                      <a:pt x="107" y="278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0" name="Freeform 143"/>
              <p:cNvSpPr>
                <a:spLocks noEditPoints="1"/>
              </p:cNvSpPr>
              <p:nvPr/>
            </p:nvSpPr>
            <p:spPr bwMode="auto">
              <a:xfrm>
                <a:off x="-825500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 rot="16200000">
              <a:off x="10581099" y="-1485"/>
              <a:ext cx="306610" cy="559713"/>
              <a:chOff x="-7466013" y="5972176"/>
              <a:chExt cx="1046163" cy="1909762"/>
            </a:xfrm>
            <a:solidFill>
              <a:sysClr val="windowText" lastClr="000000"/>
            </a:solidFill>
          </p:grpSpPr>
          <p:sp>
            <p:nvSpPr>
              <p:cNvPr id="55" name="Freeform 408"/>
              <p:cNvSpPr>
                <a:spLocks noEditPoints="1"/>
              </p:cNvSpPr>
              <p:nvPr/>
            </p:nvSpPr>
            <p:spPr bwMode="auto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6" name="Freeform 409"/>
              <p:cNvSpPr>
                <a:spLocks noEditPoints="1"/>
              </p:cNvSpPr>
              <p:nvPr/>
            </p:nvSpPr>
            <p:spPr bwMode="auto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7" name="Freeform 410"/>
              <p:cNvSpPr>
                <a:spLocks noEditPoints="1"/>
              </p:cNvSpPr>
              <p:nvPr/>
            </p:nvSpPr>
            <p:spPr bwMode="auto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8" name="Freeform 411"/>
              <p:cNvSpPr>
                <a:spLocks noEditPoints="1"/>
              </p:cNvSpPr>
              <p:nvPr/>
            </p:nvSpPr>
            <p:spPr bwMode="auto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9" name="Freeform 412"/>
              <p:cNvSpPr>
                <a:spLocks noEditPoints="1"/>
              </p:cNvSpPr>
              <p:nvPr/>
            </p:nvSpPr>
            <p:spPr bwMode="auto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0" name="Freeform 413"/>
              <p:cNvSpPr>
                <a:spLocks noEditPoints="1"/>
              </p:cNvSpPr>
              <p:nvPr/>
            </p:nvSpPr>
            <p:spPr bwMode="auto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1" name="Freeform 414"/>
              <p:cNvSpPr>
                <a:spLocks noEditPoints="1"/>
              </p:cNvSpPr>
              <p:nvPr/>
            </p:nvSpPr>
            <p:spPr bwMode="auto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2" name="Freeform 415"/>
              <p:cNvSpPr>
                <a:spLocks noEditPoints="1"/>
              </p:cNvSpPr>
              <p:nvPr/>
            </p:nvSpPr>
            <p:spPr bwMode="auto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3" name="Freeform 416"/>
              <p:cNvSpPr>
                <a:spLocks noEditPoints="1"/>
              </p:cNvSpPr>
              <p:nvPr/>
            </p:nvSpPr>
            <p:spPr bwMode="auto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4" name="Freeform 417"/>
              <p:cNvSpPr>
                <a:spLocks/>
              </p:cNvSpPr>
              <p:nvPr/>
            </p:nvSpPr>
            <p:spPr bwMode="auto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5" name="Freeform 418"/>
              <p:cNvSpPr>
                <a:spLocks/>
              </p:cNvSpPr>
              <p:nvPr/>
            </p:nvSpPr>
            <p:spPr bwMode="auto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6" name="Freeform 419"/>
              <p:cNvSpPr>
                <a:spLocks/>
              </p:cNvSpPr>
              <p:nvPr/>
            </p:nvSpPr>
            <p:spPr bwMode="auto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67" name="Freeform 420"/>
              <p:cNvSpPr>
                <a:spLocks/>
              </p:cNvSpPr>
              <p:nvPr/>
            </p:nvSpPr>
            <p:spPr bwMode="auto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0" name="Picture 4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ETL Offlo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10110887" y="-2"/>
            <a:ext cx="1463040" cy="1411430"/>
            <a:chOff x="10155854" y="-2"/>
            <a:chExt cx="1463040" cy="1411430"/>
          </a:xfrm>
        </p:grpSpPr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0155854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Pentagon 54"/>
            <p:cNvSpPr>
              <a:spLocks noChangeAspect="1"/>
            </p:cNvSpPr>
            <p:nvPr/>
          </p:nvSpPr>
          <p:spPr>
            <a:xfrm rot="5400000">
              <a:off x="10611838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10589010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10382503" y="528032"/>
              <a:ext cx="1009743" cy="160212"/>
              <a:chOff x="2740025" y="12077701"/>
              <a:chExt cx="4332288" cy="687387"/>
            </a:xfrm>
          </p:grpSpPr>
          <p:sp>
            <p:nvSpPr>
              <p:cNvPr id="64" name="Freeform 144"/>
              <p:cNvSpPr>
                <a:spLocks/>
              </p:cNvSpPr>
              <p:nvPr/>
            </p:nvSpPr>
            <p:spPr bwMode="auto">
              <a:xfrm>
                <a:off x="2740025" y="12123738"/>
                <a:ext cx="390525" cy="628650"/>
              </a:xfrm>
              <a:custGeom>
                <a:avLst/>
                <a:gdLst>
                  <a:gd name="T0" fmla="*/ 0 w 246"/>
                  <a:gd name="T1" fmla="*/ 396 h 396"/>
                  <a:gd name="T2" fmla="*/ 0 w 246"/>
                  <a:gd name="T3" fmla="*/ 0 h 396"/>
                  <a:gd name="T4" fmla="*/ 241 w 246"/>
                  <a:gd name="T5" fmla="*/ 0 h 396"/>
                  <a:gd name="T6" fmla="*/ 241 w 246"/>
                  <a:gd name="T7" fmla="*/ 47 h 396"/>
                  <a:gd name="T8" fmla="*/ 52 w 246"/>
                  <a:gd name="T9" fmla="*/ 47 h 396"/>
                  <a:gd name="T10" fmla="*/ 52 w 246"/>
                  <a:gd name="T11" fmla="*/ 163 h 396"/>
                  <a:gd name="T12" fmla="*/ 204 w 246"/>
                  <a:gd name="T13" fmla="*/ 163 h 396"/>
                  <a:gd name="T14" fmla="*/ 204 w 246"/>
                  <a:gd name="T15" fmla="*/ 212 h 396"/>
                  <a:gd name="T16" fmla="*/ 52 w 246"/>
                  <a:gd name="T17" fmla="*/ 212 h 396"/>
                  <a:gd name="T18" fmla="*/ 52 w 246"/>
                  <a:gd name="T19" fmla="*/ 347 h 396"/>
                  <a:gd name="T20" fmla="*/ 246 w 246"/>
                  <a:gd name="T21" fmla="*/ 347 h 396"/>
                  <a:gd name="T22" fmla="*/ 246 w 246"/>
                  <a:gd name="T23" fmla="*/ 396 h 396"/>
                  <a:gd name="T24" fmla="*/ 0 w 246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1" y="0"/>
                    </a:lnTo>
                    <a:lnTo>
                      <a:pt x="241" y="47"/>
                    </a:lnTo>
                    <a:lnTo>
                      <a:pt x="52" y="47"/>
                    </a:lnTo>
                    <a:lnTo>
                      <a:pt x="52" y="163"/>
                    </a:lnTo>
                    <a:lnTo>
                      <a:pt x="204" y="163"/>
                    </a:lnTo>
                    <a:lnTo>
                      <a:pt x="204" y="212"/>
                    </a:lnTo>
                    <a:lnTo>
                      <a:pt x="52" y="212"/>
                    </a:lnTo>
                    <a:lnTo>
                      <a:pt x="52" y="347"/>
                    </a:lnTo>
                    <a:lnTo>
                      <a:pt x="246" y="347"/>
                    </a:lnTo>
                    <a:lnTo>
                      <a:pt x="24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145"/>
              <p:cNvSpPr>
                <a:spLocks/>
              </p:cNvSpPr>
              <p:nvPr/>
            </p:nvSpPr>
            <p:spPr bwMode="auto">
              <a:xfrm>
                <a:off x="3171825" y="12123738"/>
                <a:ext cx="454025" cy="628650"/>
              </a:xfrm>
              <a:custGeom>
                <a:avLst/>
                <a:gdLst>
                  <a:gd name="T0" fmla="*/ 170 w 286"/>
                  <a:gd name="T1" fmla="*/ 47 h 396"/>
                  <a:gd name="T2" fmla="*/ 170 w 286"/>
                  <a:gd name="T3" fmla="*/ 396 h 396"/>
                  <a:gd name="T4" fmla="*/ 116 w 286"/>
                  <a:gd name="T5" fmla="*/ 396 h 396"/>
                  <a:gd name="T6" fmla="*/ 116 w 286"/>
                  <a:gd name="T7" fmla="*/ 47 h 396"/>
                  <a:gd name="T8" fmla="*/ 0 w 286"/>
                  <a:gd name="T9" fmla="*/ 47 h 396"/>
                  <a:gd name="T10" fmla="*/ 0 w 286"/>
                  <a:gd name="T11" fmla="*/ 0 h 396"/>
                  <a:gd name="T12" fmla="*/ 286 w 286"/>
                  <a:gd name="T13" fmla="*/ 0 h 396"/>
                  <a:gd name="T14" fmla="*/ 286 w 286"/>
                  <a:gd name="T15" fmla="*/ 47 h 396"/>
                  <a:gd name="T16" fmla="*/ 170 w 286"/>
                  <a:gd name="T17" fmla="*/ 4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96">
                    <a:moveTo>
                      <a:pt x="170" y="47"/>
                    </a:moveTo>
                    <a:lnTo>
                      <a:pt x="170" y="396"/>
                    </a:lnTo>
                    <a:lnTo>
                      <a:pt x="116" y="396"/>
                    </a:lnTo>
                    <a:lnTo>
                      <a:pt x="116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286" y="0"/>
                    </a:lnTo>
                    <a:lnTo>
                      <a:pt x="286" y="47"/>
                    </a:lnTo>
                    <a:lnTo>
                      <a:pt x="17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" name="Freeform 146"/>
              <p:cNvSpPr>
                <a:spLocks/>
              </p:cNvSpPr>
              <p:nvPr/>
            </p:nvSpPr>
            <p:spPr bwMode="auto">
              <a:xfrm>
                <a:off x="3689350" y="12123738"/>
                <a:ext cx="374650" cy="628650"/>
              </a:xfrm>
              <a:custGeom>
                <a:avLst/>
                <a:gdLst>
                  <a:gd name="T0" fmla="*/ 0 w 236"/>
                  <a:gd name="T1" fmla="*/ 396 h 396"/>
                  <a:gd name="T2" fmla="*/ 0 w 236"/>
                  <a:gd name="T3" fmla="*/ 0 h 396"/>
                  <a:gd name="T4" fmla="*/ 54 w 236"/>
                  <a:gd name="T5" fmla="*/ 0 h 396"/>
                  <a:gd name="T6" fmla="*/ 54 w 236"/>
                  <a:gd name="T7" fmla="*/ 347 h 396"/>
                  <a:gd name="T8" fmla="*/ 236 w 236"/>
                  <a:gd name="T9" fmla="*/ 347 h 396"/>
                  <a:gd name="T10" fmla="*/ 236 w 236"/>
                  <a:gd name="T11" fmla="*/ 396 h 396"/>
                  <a:gd name="T12" fmla="*/ 0 w 236"/>
                  <a:gd name="T13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396">
                    <a:moveTo>
                      <a:pt x="0" y="396"/>
                    </a:moveTo>
                    <a:lnTo>
                      <a:pt x="0" y="0"/>
                    </a:lnTo>
                    <a:lnTo>
                      <a:pt x="54" y="0"/>
                    </a:lnTo>
                    <a:lnTo>
                      <a:pt x="54" y="347"/>
                    </a:lnTo>
                    <a:lnTo>
                      <a:pt x="236" y="347"/>
                    </a:lnTo>
                    <a:lnTo>
                      <a:pt x="236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" name="Freeform 147"/>
              <p:cNvSpPr>
                <a:spLocks noEditPoints="1"/>
              </p:cNvSpPr>
              <p:nvPr/>
            </p:nvSpPr>
            <p:spPr bwMode="auto">
              <a:xfrm>
                <a:off x="4303712" y="12107863"/>
                <a:ext cx="623888" cy="657225"/>
              </a:xfrm>
              <a:custGeom>
                <a:avLst/>
                <a:gdLst>
                  <a:gd name="T0" fmla="*/ 0 w 166"/>
                  <a:gd name="T1" fmla="*/ 88 h 175"/>
                  <a:gd name="T2" fmla="*/ 83 w 166"/>
                  <a:gd name="T3" fmla="*/ 0 h 175"/>
                  <a:gd name="T4" fmla="*/ 166 w 166"/>
                  <a:gd name="T5" fmla="*/ 88 h 175"/>
                  <a:gd name="T6" fmla="*/ 83 w 166"/>
                  <a:gd name="T7" fmla="*/ 175 h 175"/>
                  <a:gd name="T8" fmla="*/ 0 w 166"/>
                  <a:gd name="T9" fmla="*/ 88 h 175"/>
                  <a:gd name="T10" fmla="*/ 25 w 166"/>
                  <a:gd name="T11" fmla="*/ 88 h 175"/>
                  <a:gd name="T12" fmla="*/ 83 w 166"/>
                  <a:gd name="T13" fmla="*/ 154 h 175"/>
                  <a:gd name="T14" fmla="*/ 141 w 166"/>
                  <a:gd name="T15" fmla="*/ 88 h 175"/>
                  <a:gd name="T16" fmla="*/ 83 w 166"/>
                  <a:gd name="T17" fmla="*/ 21 h 175"/>
                  <a:gd name="T18" fmla="*/ 25 w 166"/>
                  <a:gd name="T19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8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8"/>
                    </a:cubicBezTo>
                    <a:cubicBezTo>
                      <a:pt x="166" y="141"/>
                      <a:pt x="131" y="175"/>
                      <a:pt x="83" y="175"/>
                    </a:cubicBezTo>
                    <a:cubicBezTo>
                      <a:pt x="35" y="175"/>
                      <a:pt x="0" y="141"/>
                      <a:pt x="0" y="88"/>
                    </a:cubicBezTo>
                    <a:close/>
                    <a:moveTo>
                      <a:pt x="25" y="88"/>
                    </a:moveTo>
                    <a:cubicBezTo>
                      <a:pt x="25" y="125"/>
                      <a:pt x="45" y="154"/>
                      <a:pt x="83" y="154"/>
                    </a:cubicBezTo>
                    <a:cubicBezTo>
                      <a:pt x="122" y="154"/>
                      <a:pt x="141" y="125"/>
                      <a:pt x="141" y="88"/>
                    </a:cubicBezTo>
                    <a:cubicBezTo>
                      <a:pt x="141" y="50"/>
                      <a:pt x="122" y="21"/>
                      <a:pt x="83" y="21"/>
                    </a:cubicBezTo>
                    <a:cubicBezTo>
                      <a:pt x="45" y="21"/>
                      <a:pt x="25" y="50"/>
                      <a:pt x="25" y="8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" name="Freeform 148"/>
              <p:cNvSpPr>
                <a:spLocks/>
              </p:cNvSpPr>
              <p:nvPr/>
            </p:nvSpPr>
            <p:spPr bwMode="auto">
              <a:xfrm>
                <a:off x="4968875" y="12077701"/>
                <a:ext cx="276225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0 w 74"/>
                  <a:gd name="T5" fmla="*/ 180 h 180"/>
                  <a:gd name="T6" fmla="*/ 20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0 w 74"/>
                  <a:gd name="T13" fmla="*/ 62 h 180"/>
                  <a:gd name="T14" fmla="*/ 20 w 74"/>
                  <a:gd name="T15" fmla="*/ 32 h 180"/>
                  <a:gd name="T16" fmla="*/ 48 w 74"/>
                  <a:gd name="T17" fmla="*/ 0 h 180"/>
                  <a:gd name="T18" fmla="*/ 72 w 74"/>
                  <a:gd name="T19" fmla="*/ 3 h 180"/>
                  <a:gd name="T20" fmla="*/ 69 w 74"/>
                  <a:gd name="T21" fmla="*/ 21 h 180"/>
                  <a:gd name="T22" fmla="*/ 54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13"/>
                      <a:pt x="30" y="0"/>
                      <a:pt x="48" y="0"/>
                    </a:cubicBezTo>
                    <a:cubicBezTo>
                      <a:pt x="61" y="0"/>
                      <a:pt x="66" y="1"/>
                      <a:pt x="72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4" y="19"/>
                    </a:cubicBezTo>
                    <a:cubicBezTo>
                      <a:pt x="43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" name="Freeform 149"/>
              <p:cNvSpPr>
                <a:spLocks/>
              </p:cNvSpPr>
              <p:nvPr/>
            </p:nvSpPr>
            <p:spPr bwMode="auto">
              <a:xfrm>
                <a:off x="5272087" y="12077701"/>
                <a:ext cx="277813" cy="674688"/>
              </a:xfrm>
              <a:custGeom>
                <a:avLst/>
                <a:gdLst>
                  <a:gd name="T0" fmla="*/ 42 w 74"/>
                  <a:gd name="T1" fmla="*/ 79 h 180"/>
                  <a:gd name="T2" fmla="*/ 42 w 74"/>
                  <a:gd name="T3" fmla="*/ 180 h 180"/>
                  <a:gd name="T4" fmla="*/ 21 w 74"/>
                  <a:gd name="T5" fmla="*/ 180 h 180"/>
                  <a:gd name="T6" fmla="*/ 21 w 74"/>
                  <a:gd name="T7" fmla="*/ 79 h 180"/>
                  <a:gd name="T8" fmla="*/ 0 w 74"/>
                  <a:gd name="T9" fmla="*/ 79 h 180"/>
                  <a:gd name="T10" fmla="*/ 3 w 74"/>
                  <a:gd name="T11" fmla="*/ 62 h 180"/>
                  <a:gd name="T12" fmla="*/ 21 w 74"/>
                  <a:gd name="T13" fmla="*/ 62 h 180"/>
                  <a:gd name="T14" fmla="*/ 21 w 74"/>
                  <a:gd name="T15" fmla="*/ 32 h 180"/>
                  <a:gd name="T16" fmla="*/ 48 w 74"/>
                  <a:gd name="T17" fmla="*/ 0 h 180"/>
                  <a:gd name="T18" fmla="*/ 73 w 74"/>
                  <a:gd name="T19" fmla="*/ 3 h 180"/>
                  <a:gd name="T20" fmla="*/ 69 w 74"/>
                  <a:gd name="T21" fmla="*/ 21 h 180"/>
                  <a:gd name="T22" fmla="*/ 55 w 74"/>
                  <a:gd name="T23" fmla="*/ 19 h 180"/>
                  <a:gd name="T24" fmla="*/ 42 w 74"/>
                  <a:gd name="T25" fmla="*/ 48 h 180"/>
                  <a:gd name="T26" fmla="*/ 42 w 74"/>
                  <a:gd name="T27" fmla="*/ 62 h 180"/>
                  <a:gd name="T28" fmla="*/ 74 w 74"/>
                  <a:gd name="T29" fmla="*/ 62 h 180"/>
                  <a:gd name="T30" fmla="*/ 74 w 74"/>
                  <a:gd name="T31" fmla="*/ 79 h 180"/>
                  <a:gd name="T32" fmla="*/ 42 w 74"/>
                  <a:gd name="T33" fmla="*/ 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80">
                    <a:moveTo>
                      <a:pt x="42" y="79"/>
                    </a:moveTo>
                    <a:cubicBezTo>
                      <a:pt x="42" y="180"/>
                      <a:pt x="42" y="180"/>
                      <a:pt x="42" y="180"/>
                    </a:cubicBezTo>
                    <a:cubicBezTo>
                      <a:pt x="21" y="180"/>
                      <a:pt x="21" y="180"/>
                      <a:pt x="21" y="180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30" y="0"/>
                      <a:pt x="48" y="0"/>
                    </a:cubicBezTo>
                    <a:cubicBezTo>
                      <a:pt x="62" y="0"/>
                      <a:pt x="67" y="1"/>
                      <a:pt x="73" y="3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4" y="19"/>
                      <a:pt x="59" y="19"/>
                      <a:pt x="55" y="19"/>
                    </a:cubicBezTo>
                    <a:cubicBezTo>
                      <a:pt x="44" y="19"/>
                      <a:pt x="42" y="24"/>
                      <a:pt x="42" y="48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4" y="79"/>
                      <a:pt x="74" y="79"/>
                      <a:pt x="74" y="79"/>
                    </a:cubicBezTo>
                    <a:lnTo>
                      <a:pt x="42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Freeform 150"/>
              <p:cNvSpPr>
                <a:spLocks/>
              </p:cNvSpPr>
              <p:nvPr/>
            </p:nvSpPr>
            <p:spPr bwMode="auto">
              <a:xfrm>
                <a:off x="5597525" y="12077701"/>
                <a:ext cx="153988" cy="682625"/>
              </a:xfrm>
              <a:custGeom>
                <a:avLst/>
                <a:gdLst>
                  <a:gd name="T0" fmla="*/ 38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8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8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8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Freeform 151"/>
              <p:cNvSpPr>
                <a:spLocks noEditPoints="1"/>
              </p:cNvSpPr>
              <p:nvPr/>
            </p:nvSpPr>
            <p:spPr bwMode="auto">
              <a:xfrm>
                <a:off x="5762625" y="12303126"/>
                <a:ext cx="434975" cy="457200"/>
              </a:xfrm>
              <a:custGeom>
                <a:avLst/>
                <a:gdLst>
                  <a:gd name="T0" fmla="*/ 0 w 116"/>
                  <a:gd name="T1" fmla="*/ 61 h 122"/>
                  <a:gd name="T2" fmla="*/ 58 w 116"/>
                  <a:gd name="T3" fmla="*/ 0 h 122"/>
                  <a:gd name="T4" fmla="*/ 116 w 116"/>
                  <a:gd name="T5" fmla="*/ 61 h 122"/>
                  <a:gd name="T6" fmla="*/ 58 w 116"/>
                  <a:gd name="T7" fmla="*/ 122 h 122"/>
                  <a:gd name="T8" fmla="*/ 0 w 116"/>
                  <a:gd name="T9" fmla="*/ 61 h 122"/>
                  <a:gd name="T10" fmla="*/ 22 w 116"/>
                  <a:gd name="T11" fmla="*/ 61 h 122"/>
                  <a:gd name="T12" fmla="*/ 58 w 116"/>
                  <a:gd name="T13" fmla="*/ 103 h 122"/>
                  <a:gd name="T14" fmla="*/ 94 w 116"/>
                  <a:gd name="T15" fmla="*/ 61 h 122"/>
                  <a:gd name="T16" fmla="*/ 58 w 116"/>
                  <a:gd name="T17" fmla="*/ 19 h 122"/>
                  <a:gd name="T18" fmla="*/ 22 w 116"/>
                  <a:gd name="T1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22">
                    <a:moveTo>
                      <a:pt x="0" y="61"/>
                    </a:moveTo>
                    <a:cubicBezTo>
                      <a:pt x="0" y="27"/>
                      <a:pt x="21" y="0"/>
                      <a:pt x="58" y="0"/>
                    </a:cubicBezTo>
                    <a:cubicBezTo>
                      <a:pt x="95" y="0"/>
                      <a:pt x="116" y="27"/>
                      <a:pt x="116" y="61"/>
                    </a:cubicBezTo>
                    <a:cubicBezTo>
                      <a:pt x="116" y="95"/>
                      <a:pt x="95" y="122"/>
                      <a:pt x="58" y="122"/>
                    </a:cubicBezTo>
                    <a:cubicBezTo>
                      <a:pt x="21" y="122"/>
                      <a:pt x="0" y="95"/>
                      <a:pt x="0" y="61"/>
                    </a:cubicBezTo>
                    <a:close/>
                    <a:moveTo>
                      <a:pt x="22" y="61"/>
                    </a:moveTo>
                    <a:cubicBezTo>
                      <a:pt x="22" y="87"/>
                      <a:pt x="35" y="103"/>
                      <a:pt x="58" y="103"/>
                    </a:cubicBezTo>
                    <a:cubicBezTo>
                      <a:pt x="81" y="103"/>
                      <a:pt x="94" y="87"/>
                      <a:pt x="94" y="61"/>
                    </a:cubicBezTo>
                    <a:cubicBezTo>
                      <a:pt x="94" y="34"/>
                      <a:pt x="81" y="19"/>
                      <a:pt x="58" y="19"/>
                    </a:cubicBezTo>
                    <a:cubicBezTo>
                      <a:pt x="35" y="19"/>
                      <a:pt x="22" y="34"/>
                      <a:pt x="22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Freeform 152"/>
              <p:cNvSpPr>
                <a:spLocks noEditPoints="1"/>
              </p:cNvSpPr>
              <p:nvPr/>
            </p:nvSpPr>
            <p:spPr bwMode="auto">
              <a:xfrm>
                <a:off x="6238875" y="12303126"/>
                <a:ext cx="401638" cy="457200"/>
              </a:xfrm>
              <a:custGeom>
                <a:avLst/>
                <a:gdLst>
                  <a:gd name="T0" fmla="*/ 104 w 107"/>
                  <a:gd name="T1" fmla="*/ 122 h 122"/>
                  <a:gd name="T2" fmla="*/ 102 w 107"/>
                  <a:gd name="T3" fmla="*/ 122 h 122"/>
                  <a:gd name="T4" fmla="*/ 72 w 107"/>
                  <a:gd name="T5" fmla="*/ 105 h 122"/>
                  <a:gd name="T6" fmla="*/ 36 w 107"/>
                  <a:gd name="T7" fmla="*/ 122 h 122"/>
                  <a:gd name="T8" fmla="*/ 0 w 107"/>
                  <a:gd name="T9" fmla="*/ 88 h 122"/>
                  <a:gd name="T10" fmla="*/ 70 w 107"/>
                  <a:gd name="T11" fmla="*/ 46 h 122"/>
                  <a:gd name="T12" fmla="*/ 44 w 107"/>
                  <a:gd name="T13" fmla="*/ 19 h 122"/>
                  <a:gd name="T14" fmla="*/ 13 w 107"/>
                  <a:gd name="T15" fmla="*/ 29 h 122"/>
                  <a:gd name="T16" fmla="*/ 10 w 107"/>
                  <a:gd name="T17" fmla="*/ 12 h 122"/>
                  <a:gd name="T18" fmla="*/ 50 w 107"/>
                  <a:gd name="T19" fmla="*/ 0 h 122"/>
                  <a:gd name="T20" fmla="*/ 92 w 107"/>
                  <a:gd name="T21" fmla="*/ 56 h 122"/>
                  <a:gd name="T22" fmla="*/ 92 w 107"/>
                  <a:gd name="T23" fmla="*/ 80 h 122"/>
                  <a:gd name="T24" fmla="*/ 105 w 107"/>
                  <a:gd name="T25" fmla="*/ 105 h 122"/>
                  <a:gd name="T26" fmla="*/ 107 w 107"/>
                  <a:gd name="T27" fmla="*/ 105 h 122"/>
                  <a:gd name="T28" fmla="*/ 104 w 107"/>
                  <a:gd name="T29" fmla="*/ 122 h 122"/>
                  <a:gd name="T30" fmla="*/ 70 w 107"/>
                  <a:gd name="T31" fmla="*/ 61 h 122"/>
                  <a:gd name="T32" fmla="*/ 22 w 107"/>
                  <a:gd name="T33" fmla="*/ 87 h 122"/>
                  <a:gd name="T34" fmla="*/ 40 w 107"/>
                  <a:gd name="T35" fmla="*/ 105 h 122"/>
                  <a:gd name="T36" fmla="*/ 70 w 107"/>
                  <a:gd name="T37" fmla="*/ 89 h 122"/>
                  <a:gd name="T38" fmla="*/ 70 w 107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22">
                    <a:moveTo>
                      <a:pt x="104" y="122"/>
                    </a:moveTo>
                    <a:cubicBezTo>
                      <a:pt x="102" y="122"/>
                      <a:pt x="102" y="122"/>
                      <a:pt x="102" y="122"/>
                    </a:cubicBezTo>
                    <a:cubicBezTo>
                      <a:pt x="81" y="122"/>
                      <a:pt x="77" y="116"/>
                      <a:pt x="72" y="105"/>
                    </a:cubicBezTo>
                    <a:cubicBezTo>
                      <a:pt x="63" y="115"/>
                      <a:pt x="51" y="122"/>
                      <a:pt x="36" y="122"/>
                    </a:cubicBezTo>
                    <a:cubicBezTo>
                      <a:pt x="14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4" y="19"/>
                    </a:cubicBezTo>
                    <a:cubicBezTo>
                      <a:pt x="35" y="19"/>
                      <a:pt x="26" y="21"/>
                      <a:pt x="13" y="2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20" y="5"/>
                      <a:pt x="34" y="0"/>
                      <a:pt x="50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5" y="105"/>
                    </a:cubicBezTo>
                    <a:cubicBezTo>
                      <a:pt x="107" y="105"/>
                      <a:pt x="107" y="105"/>
                      <a:pt x="107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29" y="105"/>
                      <a:pt x="40" y="105"/>
                    </a:cubicBezTo>
                    <a:cubicBezTo>
                      <a:pt x="51" y="105"/>
                      <a:pt x="63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Freeform 153"/>
              <p:cNvSpPr>
                <a:spLocks noEditPoints="1"/>
              </p:cNvSpPr>
              <p:nvPr/>
            </p:nvSpPr>
            <p:spPr bwMode="auto">
              <a:xfrm>
                <a:off x="6656388" y="12077701"/>
                <a:ext cx="415925" cy="682625"/>
              </a:xfrm>
              <a:custGeom>
                <a:avLst/>
                <a:gdLst>
                  <a:gd name="T0" fmla="*/ 91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1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1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1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1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1" y="151"/>
                      <a:pt x="91" y="121"/>
                    </a:cubicBezTo>
                    <a:cubicBezTo>
                      <a:pt x="91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10767429" y="114918"/>
              <a:ext cx="239890" cy="320040"/>
              <a:chOff x="5753100" y="2974976"/>
              <a:chExt cx="679451" cy="906463"/>
            </a:xfrm>
            <a:solidFill>
              <a:srgbClr val="1E1E1E"/>
            </a:solidFill>
          </p:grpSpPr>
          <p:sp>
            <p:nvSpPr>
              <p:cNvPr id="59" name="Freeform 54"/>
              <p:cNvSpPr>
                <a:spLocks noEditPoints="1"/>
              </p:cNvSpPr>
              <p:nvPr/>
            </p:nvSpPr>
            <p:spPr bwMode="auto">
              <a:xfrm>
                <a:off x="5753100" y="3422651"/>
                <a:ext cx="404813" cy="458788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2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2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0"/>
                      <a:pt x="50" y="120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29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1"/>
                      <a:pt x="103" y="92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0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6046788" y="2998788"/>
                <a:ext cx="366713" cy="417513"/>
              </a:xfrm>
              <a:custGeom>
                <a:avLst/>
                <a:gdLst>
                  <a:gd name="T0" fmla="*/ 0 w 231"/>
                  <a:gd name="T1" fmla="*/ 64 h 263"/>
                  <a:gd name="T2" fmla="*/ 116 w 231"/>
                  <a:gd name="T3" fmla="*/ 0 h 263"/>
                  <a:gd name="T4" fmla="*/ 231 w 231"/>
                  <a:gd name="T5" fmla="*/ 64 h 263"/>
                  <a:gd name="T6" fmla="*/ 231 w 231"/>
                  <a:gd name="T7" fmla="*/ 196 h 263"/>
                  <a:gd name="T8" fmla="*/ 116 w 231"/>
                  <a:gd name="T9" fmla="*/ 263 h 263"/>
                  <a:gd name="T10" fmla="*/ 0 w 231"/>
                  <a:gd name="T11" fmla="*/ 196 h 263"/>
                  <a:gd name="T12" fmla="*/ 0 w 231"/>
                  <a:gd name="T13" fmla="*/ 6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1" h="263">
                    <a:moveTo>
                      <a:pt x="0" y="64"/>
                    </a:moveTo>
                    <a:lnTo>
                      <a:pt x="116" y="0"/>
                    </a:lnTo>
                    <a:lnTo>
                      <a:pt x="231" y="64"/>
                    </a:lnTo>
                    <a:lnTo>
                      <a:pt x="231" y="196"/>
                    </a:lnTo>
                    <a:lnTo>
                      <a:pt x="116" y="263"/>
                    </a:lnTo>
                    <a:lnTo>
                      <a:pt x="0" y="19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6027738" y="2974976"/>
                <a:ext cx="404813" cy="460375"/>
              </a:xfrm>
              <a:custGeom>
                <a:avLst/>
                <a:gdLst>
                  <a:gd name="T0" fmla="*/ 53 w 106"/>
                  <a:gd name="T1" fmla="*/ 121 h 121"/>
                  <a:gd name="T2" fmla="*/ 50 w 106"/>
                  <a:gd name="T3" fmla="*/ 120 h 121"/>
                  <a:gd name="T4" fmla="*/ 3 w 106"/>
                  <a:gd name="T5" fmla="*/ 93 h 121"/>
                  <a:gd name="T6" fmla="*/ 0 w 106"/>
                  <a:gd name="T7" fmla="*/ 88 h 121"/>
                  <a:gd name="T8" fmla="*/ 0 w 106"/>
                  <a:gd name="T9" fmla="*/ 33 h 121"/>
                  <a:gd name="T10" fmla="*/ 3 w 106"/>
                  <a:gd name="T11" fmla="*/ 29 h 121"/>
                  <a:gd name="T12" fmla="*/ 50 w 106"/>
                  <a:gd name="T13" fmla="*/ 1 h 121"/>
                  <a:gd name="T14" fmla="*/ 55 w 106"/>
                  <a:gd name="T15" fmla="*/ 1 h 121"/>
                  <a:gd name="T16" fmla="*/ 103 w 106"/>
                  <a:gd name="T17" fmla="*/ 29 h 121"/>
                  <a:gd name="T18" fmla="*/ 106 w 106"/>
                  <a:gd name="T19" fmla="*/ 33 h 121"/>
                  <a:gd name="T20" fmla="*/ 106 w 106"/>
                  <a:gd name="T21" fmla="*/ 88 h 121"/>
                  <a:gd name="T22" fmla="*/ 103 w 106"/>
                  <a:gd name="T23" fmla="*/ 93 h 121"/>
                  <a:gd name="T24" fmla="*/ 55 w 106"/>
                  <a:gd name="T25" fmla="*/ 120 h 121"/>
                  <a:gd name="T26" fmla="*/ 53 w 106"/>
                  <a:gd name="T27" fmla="*/ 121 h 121"/>
                  <a:gd name="T28" fmla="*/ 10 w 106"/>
                  <a:gd name="T29" fmla="*/ 85 h 121"/>
                  <a:gd name="T30" fmla="*/ 53 w 106"/>
                  <a:gd name="T31" fmla="*/ 110 h 121"/>
                  <a:gd name="T32" fmla="*/ 96 w 106"/>
                  <a:gd name="T33" fmla="*/ 85 h 121"/>
                  <a:gd name="T34" fmla="*/ 96 w 106"/>
                  <a:gd name="T35" fmla="*/ 36 h 121"/>
                  <a:gd name="T36" fmla="*/ 53 w 106"/>
                  <a:gd name="T37" fmla="*/ 11 h 121"/>
                  <a:gd name="T38" fmla="*/ 10 w 106"/>
                  <a:gd name="T39" fmla="*/ 36 h 121"/>
                  <a:gd name="T40" fmla="*/ 10 w 106"/>
                  <a:gd name="T41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121">
                    <a:moveTo>
                      <a:pt x="53" y="121"/>
                    </a:moveTo>
                    <a:cubicBezTo>
                      <a:pt x="52" y="121"/>
                      <a:pt x="51" y="121"/>
                      <a:pt x="50" y="120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" y="92"/>
                      <a:pt x="0" y="90"/>
                      <a:pt x="0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30"/>
                      <a:pt x="3" y="29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2" y="0"/>
                      <a:pt x="54" y="0"/>
                      <a:pt x="55" y="1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5" y="30"/>
                      <a:pt x="106" y="31"/>
                      <a:pt x="106" y="33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06" y="90"/>
                      <a:pt x="105" y="92"/>
                      <a:pt x="103" y="93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5" y="121"/>
                      <a:pt x="54" y="121"/>
                      <a:pt x="53" y="121"/>
                    </a:cubicBezTo>
                    <a:close/>
                    <a:moveTo>
                      <a:pt x="10" y="85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10" y="36"/>
                      <a:pt x="10" y="36"/>
                      <a:pt x="10" y="36"/>
                    </a:cubicBezTo>
                    <a:lnTo>
                      <a:pt x="1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6211888" y="3397251"/>
                <a:ext cx="38100" cy="344488"/>
              </a:xfrm>
              <a:custGeom>
                <a:avLst/>
                <a:gdLst>
                  <a:gd name="T0" fmla="*/ 5 w 10"/>
                  <a:gd name="T1" fmla="*/ 91 h 91"/>
                  <a:gd name="T2" fmla="*/ 0 w 10"/>
                  <a:gd name="T3" fmla="*/ 86 h 91"/>
                  <a:gd name="T4" fmla="*/ 0 w 10"/>
                  <a:gd name="T5" fmla="*/ 5 h 91"/>
                  <a:gd name="T6" fmla="*/ 5 w 10"/>
                  <a:gd name="T7" fmla="*/ 0 h 91"/>
                  <a:gd name="T8" fmla="*/ 10 w 10"/>
                  <a:gd name="T9" fmla="*/ 5 h 91"/>
                  <a:gd name="T10" fmla="*/ 10 w 10"/>
                  <a:gd name="T11" fmla="*/ 86 h 91"/>
                  <a:gd name="T12" fmla="*/ 5 w 10"/>
                  <a:gd name="T1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5" y="91"/>
                    </a:move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9"/>
                      <a:pt x="8" y="91"/>
                      <a:pt x="5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5935663" y="3119438"/>
                <a:ext cx="38100" cy="341313"/>
              </a:xfrm>
              <a:custGeom>
                <a:avLst/>
                <a:gdLst>
                  <a:gd name="T0" fmla="*/ 5 w 10"/>
                  <a:gd name="T1" fmla="*/ 90 h 90"/>
                  <a:gd name="T2" fmla="*/ 0 w 10"/>
                  <a:gd name="T3" fmla="*/ 85 h 90"/>
                  <a:gd name="T4" fmla="*/ 0 w 10"/>
                  <a:gd name="T5" fmla="*/ 5 h 90"/>
                  <a:gd name="T6" fmla="*/ 5 w 10"/>
                  <a:gd name="T7" fmla="*/ 0 h 90"/>
                  <a:gd name="T8" fmla="*/ 10 w 10"/>
                  <a:gd name="T9" fmla="*/ 5 h 90"/>
                  <a:gd name="T10" fmla="*/ 10 w 10"/>
                  <a:gd name="T11" fmla="*/ 85 h 90"/>
                  <a:gd name="T12" fmla="*/ 5 w 10"/>
                  <a:gd name="T1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0">
                    <a:moveTo>
                      <a:pt x="5" y="90"/>
                    </a:moveTo>
                    <a:cubicBezTo>
                      <a:pt x="2" y="90"/>
                      <a:pt x="0" y="88"/>
                      <a:pt x="0" y="8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8"/>
                      <a:pt x="8" y="90"/>
                      <a:pt x="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pic>
        <p:nvPicPr>
          <p:cNvPr id="40" name="Picture 39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ta Enri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Pentagon 51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1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2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3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4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5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6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7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118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  <p:grpSp>
          <p:nvGrpSpPr>
            <p:cNvPr id="84" name="Group 83"/>
            <p:cNvGrpSpPr>
              <a:grpSpLocks noChangeAspect="1"/>
            </p:cNvGrpSpPr>
            <p:nvPr/>
          </p:nvGrpSpPr>
          <p:grpSpPr>
            <a:xfrm>
              <a:off x="10247831" y="560070"/>
              <a:ext cx="1188720" cy="131944"/>
              <a:chOff x="10240963" y="12077701"/>
              <a:chExt cx="6149975" cy="682625"/>
            </a:xfrm>
          </p:grpSpPr>
          <p:sp>
            <p:nvSpPr>
              <p:cNvPr id="91" name="Freeform 154"/>
              <p:cNvSpPr>
                <a:spLocks noEditPoints="1"/>
              </p:cNvSpPr>
              <p:nvPr/>
            </p:nvSpPr>
            <p:spPr bwMode="auto">
              <a:xfrm>
                <a:off x="10240963" y="12123738"/>
                <a:ext cx="542925" cy="628650"/>
              </a:xfrm>
              <a:custGeom>
                <a:avLst/>
                <a:gdLst>
                  <a:gd name="T0" fmla="*/ 0 w 145"/>
                  <a:gd name="T1" fmla="*/ 168 h 168"/>
                  <a:gd name="T2" fmla="*/ 0 w 145"/>
                  <a:gd name="T3" fmla="*/ 0 h 168"/>
                  <a:gd name="T4" fmla="*/ 62 w 145"/>
                  <a:gd name="T5" fmla="*/ 0 h 168"/>
                  <a:gd name="T6" fmla="*/ 145 w 145"/>
                  <a:gd name="T7" fmla="*/ 84 h 168"/>
                  <a:gd name="T8" fmla="*/ 62 w 145"/>
                  <a:gd name="T9" fmla="*/ 168 h 168"/>
                  <a:gd name="T10" fmla="*/ 0 w 145"/>
                  <a:gd name="T11" fmla="*/ 168 h 168"/>
                  <a:gd name="T12" fmla="*/ 22 w 145"/>
                  <a:gd name="T13" fmla="*/ 20 h 168"/>
                  <a:gd name="T14" fmla="*/ 22 w 145"/>
                  <a:gd name="T15" fmla="*/ 147 h 168"/>
                  <a:gd name="T16" fmla="*/ 62 w 145"/>
                  <a:gd name="T17" fmla="*/ 147 h 168"/>
                  <a:gd name="T18" fmla="*/ 120 w 145"/>
                  <a:gd name="T19" fmla="*/ 84 h 168"/>
                  <a:gd name="T20" fmla="*/ 62 w 145"/>
                  <a:gd name="T21" fmla="*/ 20 h 168"/>
                  <a:gd name="T22" fmla="*/ 22 w 145"/>
                  <a:gd name="T23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68">
                    <a:moveTo>
                      <a:pt x="0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10" y="0"/>
                      <a:pt x="145" y="31"/>
                      <a:pt x="145" y="84"/>
                    </a:cubicBezTo>
                    <a:cubicBezTo>
                      <a:pt x="145" y="137"/>
                      <a:pt x="110" y="168"/>
                      <a:pt x="62" y="168"/>
                    </a:cubicBezTo>
                    <a:lnTo>
                      <a:pt x="0" y="168"/>
                    </a:lnTo>
                    <a:close/>
                    <a:moveTo>
                      <a:pt x="22" y="20"/>
                    </a:moveTo>
                    <a:cubicBezTo>
                      <a:pt x="22" y="147"/>
                      <a:pt x="22" y="147"/>
                      <a:pt x="2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100" y="147"/>
                      <a:pt x="120" y="121"/>
                      <a:pt x="120" y="84"/>
                    </a:cubicBezTo>
                    <a:cubicBezTo>
                      <a:pt x="120" y="46"/>
                      <a:pt x="100" y="20"/>
                      <a:pt x="62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2" name="Freeform 155"/>
              <p:cNvSpPr>
                <a:spLocks noEditPoints="1"/>
              </p:cNvSpPr>
              <p:nvPr/>
            </p:nvSpPr>
            <p:spPr bwMode="auto">
              <a:xfrm>
                <a:off x="10821988" y="12303126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0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0 w 108"/>
                  <a:gd name="T31" fmla="*/ 61 h 122"/>
                  <a:gd name="T32" fmla="*/ 22 w 108"/>
                  <a:gd name="T33" fmla="*/ 87 h 122"/>
                  <a:gd name="T34" fmla="*/ 40 w 108"/>
                  <a:gd name="T35" fmla="*/ 105 h 122"/>
                  <a:gd name="T36" fmla="*/ 70 w 108"/>
                  <a:gd name="T37" fmla="*/ 89 h 122"/>
                  <a:gd name="T38" fmla="*/ 70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0" y="46"/>
                      <a:pt x="70" y="46"/>
                    </a:cubicBezTo>
                    <a:cubicBezTo>
                      <a:pt x="70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0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0" y="105"/>
                    </a:cubicBezTo>
                    <a:cubicBezTo>
                      <a:pt x="52" y="105"/>
                      <a:pt x="64" y="98"/>
                      <a:pt x="70" y="89"/>
                    </a:cubicBezTo>
                    <a:lnTo>
                      <a:pt x="70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3" name="Freeform 156"/>
              <p:cNvSpPr>
                <a:spLocks/>
              </p:cNvSpPr>
              <p:nvPr/>
            </p:nvSpPr>
            <p:spPr bwMode="auto">
              <a:xfrm>
                <a:off x="11215688" y="12193588"/>
                <a:ext cx="273050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4" name="Freeform 157"/>
              <p:cNvSpPr>
                <a:spLocks noEditPoints="1"/>
              </p:cNvSpPr>
              <p:nvPr/>
            </p:nvSpPr>
            <p:spPr bwMode="auto">
              <a:xfrm>
                <a:off x="11515725" y="12303126"/>
                <a:ext cx="404813" cy="457200"/>
              </a:xfrm>
              <a:custGeom>
                <a:avLst/>
                <a:gdLst>
                  <a:gd name="T0" fmla="*/ 105 w 108"/>
                  <a:gd name="T1" fmla="*/ 122 h 122"/>
                  <a:gd name="T2" fmla="*/ 103 w 108"/>
                  <a:gd name="T3" fmla="*/ 122 h 122"/>
                  <a:gd name="T4" fmla="*/ 73 w 108"/>
                  <a:gd name="T5" fmla="*/ 105 h 122"/>
                  <a:gd name="T6" fmla="*/ 37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5 w 108"/>
                  <a:gd name="T29" fmla="*/ 122 h 122"/>
                  <a:gd name="T30" fmla="*/ 71 w 108"/>
                  <a:gd name="T31" fmla="*/ 61 h 122"/>
                  <a:gd name="T32" fmla="*/ 23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5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3" y="105"/>
                    </a:cubicBezTo>
                    <a:cubicBezTo>
                      <a:pt x="64" y="115"/>
                      <a:pt x="52" y="122"/>
                      <a:pt x="37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2" y="19"/>
                      <a:pt x="45" y="19"/>
                    </a:cubicBezTo>
                    <a:cubicBezTo>
                      <a:pt x="36" y="19"/>
                      <a:pt x="27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1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5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3" y="69"/>
                      <a:pt x="23" y="87"/>
                    </a:cubicBezTo>
                    <a:cubicBezTo>
                      <a:pt x="23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5" name="Freeform 158"/>
              <p:cNvSpPr>
                <a:spLocks/>
              </p:cNvSpPr>
              <p:nvPr/>
            </p:nvSpPr>
            <p:spPr bwMode="auto">
              <a:xfrm>
                <a:off x="12201525" y="12123738"/>
                <a:ext cx="393700" cy="628650"/>
              </a:xfrm>
              <a:custGeom>
                <a:avLst/>
                <a:gdLst>
                  <a:gd name="T0" fmla="*/ 0 w 248"/>
                  <a:gd name="T1" fmla="*/ 396 h 396"/>
                  <a:gd name="T2" fmla="*/ 0 w 248"/>
                  <a:gd name="T3" fmla="*/ 0 h 396"/>
                  <a:gd name="T4" fmla="*/ 244 w 248"/>
                  <a:gd name="T5" fmla="*/ 0 h 396"/>
                  <a:gd name="T6" fmla="*/ 244 w 248"/>
                  <a:gd name="T7" fmla="*/ 47 h 396"/>
                  <a:gd name="T8" fmla="*/ 55 w 248"/>
                  <a:gd name="T9" fmla="*/ 47 h 396"/>
                  <a:gd name="T10" fmla="*/ 55 w 248"/>
                  <a:gd name="T11" fmla="*/ 163 h 396"/>
                  <a:gd name="T12" fmla="*/ 203 w 248"/>
                  <a:gd name="T13" fmla="*/ 163 h 396"/>
                  <a:gd name="T14" fmla="*/ 203 w 248"/>
                  <a:gd name="T15" fmla="*/ 212 h 396"/>
                  <a:gd name="T16" fmla="*/ 55 w 248"/>
                  <a:gd name="T17" fmla="*/ 212 h 396"/>
                  <a:gd name="T18" fmla="*/ 55 w 248"/>
                  <a:gd name="T19" fmla="*/ 347 h 396"/>
                  <a:gd name="T20" fmla="*/ 248 w 248"/>
                  <a:gd name="T21" fmla="*/ 347 h 396"/>
                  <a:gd name="T22" fmla="*/ 248 w 248"/>
                  <a:gd name="T23" fmla="*/ 396 h 396"/>
                  <a:gd name="T24" fmla="*/ 0 w 248"/>
                  <a:gd name="T25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396">
                    <a:moveTo>
                      <a:pt x="0" y="396"/>
                    </a:moveTo>
                    <a:lnTo>
                      <a:pt x="0" y="0"/>
                    </a:lnTo>
                    <a:lnTo>
                      <a:pt x="244" y="0"/>
                    </a:lnTo>
                    <a:lnTo>
                      <a:pt x="244" y="47"/>
                    </a:lnTo>
                    <a:lnTo>
                      <a:pt x="55" y="47"/>
                    </a:lnTo>
                    <a:lnTo>
                      <a:pt x="55" y="163"/>
                    </a:lnTo>
                    <a:lnTo>
                      <a:pt x="203" y="163"/>
                    </a:lnTo>
                    <a:lnTo>
                      <a:pt x="203" y="212"/>
                    </a:lnTo>
                    <a:lnTo>
                      <a:pt x="55" y="212"/>
                    </a:lnTo>
                    <a:lnTo>
                      <a:pt x="55" y="347"/>
                    </a:lnTo>
                    <a:lnTo>
                      <a:pt x="248" y="347"/>
                    </a:lnTo>
                    <a:lnTo>
                      <a:pt x="248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96" name="Freeform 159"/>
              <p:cNvSpPr>
                <a:spLocks/>
              </p:cNvSpPr>
              <p:nvPr/>
            </p:nvSpPr>
            <p:spPr bwMode="auto">
              <a:xfrm>
                <a:off x="12655550" y="12303126"/>
                <a:ext cx="401638" cy="449263"/>
              </a:xfrm>
              <a:custGeom>
                <a:avLst/>
                <a:gdLst>
                  <a:gd name="T0" fmla="*/ 85 w 107"/>
                  <a:gd name="T1" fmla="*/ 120 h 120"/>
                  <a:gd name="T2" fmla="*/ 85 w 107"/>
                  <a:gd name="T3" fmla="*/ 55 h 120"/>
                  <a:gd name="T4" fmla="*/ 54 w 107"/>
                  <a:gd name="T5" fmla="*/ 19 h 120"/>
                  <a:gd name="T6" fmla="*/ 22 w 107"/>
                  <a:gd name="T7" fmla="*/ 34 h 120"/>
                  <a:gd name="T8" fmla="*/ 22 w 107"/>
                  <a:gd name="T9" fmla="*/ 120 h 120"/>
                  <a:gd name="T10" fmla="*/ 0 w 107"/>
                  <a:gd name="T11" fmla="*/ 120 h 120"/>
                  <a:gd name="T12" fmla="*/ 0 w 107"/>
                  <a:gd name="T13" fmla="*/ 2 h 120"/>
                  <a:gd name="T14" fmla="*/ 17 w 107"/>
                  <a:gd name="T15" fmla="*/ 2 h 120"/>
                  <a:gd name="T16" fmla="*/ 20 w 107"/>
                  <a:gd name="T17" fmla="*/ 14 h 120"/>
                  <a:gd name="T18" fmla="*/ 59 w 107"/>
                  <a:gd name="T19" fmla="*/ 0 h 120"/>
                  <a:gd name="T20" fmla="*/ 107 w 107"/>
                  <a:gd name="T21" fmla="*/ 55 h 120"/>
                  <a:gd name="T22" fmla="*/ 107 w 107"/>
                  <a:gd name="T23" fmla="*/ 120 h 120"/>
                  <a:gd name="T24" fmla="*/ 85 w 107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7" y="19"/>
                      <a:pt x="54" y="19"/>
                    </a:cubicBezTo>
                    <a:cubicBezTo>
                      <a:pt x="41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33" y="2"/>
                      <a:pt x="46" y="0"/>
                      <a:pt x="59" y="0"/>
                    </a:cubicBezTo>
                    <a:cubicBezTo>
                      <a:pt x="93" y="0"/>
                      <a:pt x="107" y="21"/>
                      <a:pt x="107" y="55"/>
                    </a:cubicBezTo>
                    <a:cubicBezTo>
                      <a:pt x="107" y="120"/>
                      <a:pt x="107" y="120"/>
                      <a:pt x="107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2" name="Freeform 160"/>
              <p:cNvSpPr>
                <a:spLocks/>
              </p:cNvSpPr>
              <p:nvPr/>
            </p:nvSpPr>
            <p:spPr bwMode="auto">
              <a:xfrm>
                <a:off x="13147675" y="12295188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50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Freeform 161"/>
              <p:cNvSpPr>
                <a:spLocks noEditPoints="1"/>
              </p:cNvSpPr>
              <p:nvPr/>
            </p:nvSpPr>
            <p:spPr bwMode="auto">
              <a:xfrm>
                <a:off x="13423900" y="12123738"/>
                <a:ext cx="79375" cy="628650"/>
              </a:xfrm>
              <a:custGeom>
                <a:avLst/>
                <a:gdLst>
                  <a:gd name="T0" fmla="*/ 0 w 50"/>
                  <a:gd name="T1" fmla="*/ 56 h 396"/>
                  <a:gd name="T2" fmla="*/ 0 w 50"/>
                  <a:gd name="T3" fmla="*/ 0 h 396"/>
                  <a:gd name="T4" fmla="*/ 50 w 50"/>
                  <a:gd name="T5" fmla="*/ 0 h 396"/>
                  <a:gd name="T6" fmla="*/ 50 w 50"/>
                  <a:gd name="T7" fmla="*/ 56 h 396"/>
                  <a:gd name="T8" fmla="*/ 0 w 50"/>
                  <a:gd name="T9" fmla="*/ 56 h 396"/>
                  <a:gd name="T10" fmla="*/ 0 w 50"/>
                  <a:gd name="T11" fmla="*/ 396 h 396"/>
                  <a:gd name="T12" fmla="*/ 0 w 50"/>
                  <a:gd name="T13" fmla="*/ 118 h 396"/>
                  <a:gd name="T14" fmla="*/ 50 w 50"/>
                  <a:gd name="T15" fmla="*/ 118 h 396"/>
                  <a:gd name="T16" fmla="*/ 50 w 50"/>
                  <a:gd name="T17" fmla="*/ 396 h 396"/>
                  <a:gd name="T18" fmla="*/ 0 w 50"/>
                  <a:gd name="T1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6">
                    <a:moveTo>
                      <a:pt x="0" y="56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6"/>
                    </a:lnTo>
                    <a:lnTo>
                      <a:pt x="0" y="56"/>
                    </a:lnTo>
                    <a:close/>
                    <a:moveTo>
                      <a:pt x="0" y="396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6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4" name="Freeform 162"/>
              <p:cNvSpPr>
                <a:spLocks/>
              </p:cNvSpPr>
              <p:nvPr/>
            </p:nvSpPr>
            <p:spPr bwMode="auto">
              <a:xfrm>
                <a:off x="13574713" y="12303126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1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5" name="Freeform 163"/>
              <p:cNvSpPr>
                <a:spLocks/>
              </p:cNvSpPr>
              <p:nvPr/>
            </p:nvSpPr>
            <p:spPr bwMode="auto">
              <a:xfrm>
                <a:off x="13982700" y="12077701"/>
                <a:ext cx="387350" cy="674688"/>
              </a:xfrm>
              <a:custGeom>
                <a:avLst/>
                <a:gdLst>
                  <a:gd name="T0" fmla="*/ 81 w 103"/>
                  <a:gd name="T1" fmla="*/ 180 h 180"/>
                  <a:gd name="T2" fmla="*/ 81 w 103"/>
                  <a:gd name="T3" fmla="*/ 117 h 180"/>
                  <a:gd name="T4" fmla="*/ 53 w 103"/>
                  <a:gd name="T5" fmla="*/ 79 h 180"/>
                  <a:gd name="T6" fmla="*/ 22 w 103"/>
                  <a:gd name="T7" fmla="*/ 94 h 180"/>
                  <a:gd name="T8" fmla="*/ 22 w 103"/>
                  <a:gd name="T9" fmla="*/ 180 h 180"/>
                  <a:gd name="T10" fmla="*/ 0 w 103"/>
                  <a:gd name="T11" fmla="*/ 180 h 180"/>
                  <a:gd name="T12" fmla="*/ 0 w 103"/>
                  <a:gd name="T13" fmla="*/ 0 h 180"/>
                  <a:gd name="T14" fmla="*/ 22 w 103"/>
                  <a:gd name="T15" fmla="*/ 0 h 180"/>
                  <a:gd name="T16" fmla="*/ 22 w 103"/>
                  <a:gd name="T17" fmla="*/ 75 h 180"/>
                  <a:gd name="T18" fmla="*/ 56 w 103"/>
                  <a:gd name="T19" fmla="*/ 60 h 180"/>
                  <a:gd name="T20" fmla="*/ 103 w 103"/>
                  <a:gd name="T21" fmla="*/ 117 h 180"/>
                  <a:gd name="T22" fmla="*/ 103 w 103"/>
                  <a:gd name="T23" fmla="*/ 180 h 180"/>
                  <a:gd name="T24" fmla="*/ 81 w 103"/>
                  <a:gd name="T2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180">
                    <a:moveTo>
                      <a:pt x="81" y="180"/>
                    </a:move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9"/>
                      <a:pt x="74" y="79"/>
                      <a:pt x="53" y="79"/>
                    </a:cubicBezTo>
                    <a:cubicBezTo>
                      <a:pt x="39" y="79"/>
                      <a:pt x="29" y="84"/>
                      <a:pt x="22" y="94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0" y="64"/>
                      <a:pt x="41" y="60"/>
                      <a:pt x="56" y="60"/>
                    </a:cubicBezTo>
                    <a:cubicBezTo>
                      <a:pt x="90" y="60"/>
                      <a:pt x="103" y="83"/>
                      <a:pt x="103" y="117"/>
                    </a:cubicBezTo>
                    <a:cubicBezTo>
                      <a:pt x="103" y="180"/>
                      <a:pt x="103" y="180"/>
                      <a:pt x="103" y="180"/>
                    </a:cubicBezTo>
                    <a:lnTo>
                      <a:pt x="81" y="1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6" name="Freeform 164"/>
              <p:cNvSpPr>
                <a:spLocks/>
              </p:cNvSpPr>
              <p:nvPr/>
            </p:nvSpPr>
            <p:spPr bwMode="auto">
              <a:xfrm>
                <a:off x="14458950" y="12303126"/>
                <a:ext cx="682625" cy="449263"/>
              </a:xfrm>
              <a:custGeom>
                <a:avLst/>
                <a:gdLst>
                  <a:gd name="T0" fmla="*/ 160 w 182"/>
                  <a:gd name="T1" fmla="*/ 120 h 120"/>
                  <a:gd name="T2" fmla="*/ 160 w 182"/>
                  <a:gd name="T3" fmla="*/ 50 h 120"/>
                  <a:gd name="T4" fmla="*/ 133 w 182"/>
                  <a:gd name="T5" fmla="*/ 19 h 120"/>
                  <a:gd name="T6" fmla="*/ 102 w 182"/>
                  <a:gd name="T7" fmla="*/ 51 h 120"/>
                  <a:gd name="T8" fmla="*/ 102 w 182"/>
                  <a:gd name="T9" fmla="*/ 120 h 120"/>
                  <a:gd name="T10" fmla="*/ 80 w 182"/>
                  <a:gd name="T11" fmla="*/ 120 h 120"/>
                  <a:gd name="T12" fmla="*/ 80 w 182"/>
                  <a:gd name="T13" fmla="*/ 55 h 120"/>
                  <a:gd name="T14" fmla="*/ 52 w 182"/>
                  <a:gd name="T15" fmla="*/ 19 h 120"/>
                  <a:gd name="T16" fmla="*/ 21 w 182"/>
                  <a:gd name="T17" fmla="*/ 34 h 120"/>
                  <a:gd name="T18" fmla="*/ 21 w 182"/>
                  <a:gd name="T19" fmla="*/ 120 h 120"/>
                  <a:gd name="T20" fmla="*/ 0 w 182"/>
                  <a:gd name="T21" fmla="*/ 120 h 120"/>
                  <a:gd name="T22" fmla="*/ 0 w 182"/>
                  <a:gd name="T23" fmla="*/ 2 h 120"/>
                  <a:gd name="T24" fmla="*/ 16 w 182"/>
                  <a:gd name="T25" fmla="*/ 2 h 120"/>
                  <a:gd name="T26" fmla="*/ 19 w 182"/>
                  <a:gd name="T27" fmla="*/ 14 h 120"/>
                  <a:gd name="T28" fmla="*/ 54 w 182"/>
                  <a:gd name="T29" fmla="*/ 0 h 120"/>
                  <a:gd name="T30" fmla="*/ 94 w 182"/>
                  <a:gd name="T31" fmla="*/ 23 h 120"/>
                  <a:gd name="T32" fmla="*/ 137 w 182"/>
                  <a:gd name="T33" fmla="*/ 0 h 120"/>
                  <a:gd name="T34" fmla="*/ 182 w 182"/>
                  <a:gd name="T35" fmla="*/ 50 h 120"/>
                  <a:gd name="T36" fmla="*/ 182 w 182"/>
                  <a:gd name="T37" fmla="*/ 120 h 120"/>
                  <a:gd name="T38" fmla="*/ 160 w 182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20">
                    <a:moveTo>
                      <a:pt x="160" y="120"/>
                    </a:move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28"/>
                      <a:pt x="152" y="19"/>
                      <a:pt x="133" y="19"/>
                    </a:cubicBezTo>
                    <a:cubicBezTo>
                      <a:pt x="105" y="19"/>
                      <a:pt x="102" y="38"/>
                      <a:pt x="102" y="51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26"/>
                      <a:pt x="69" y="19"/>
                      <a:pt x="52" y="19"/>
                    </a:cubicBezTo>
                    <a:cubicBezTo>
                      <a:pt x="39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2" y="0"/>
                      <a:pt x="54" y="0"/>
                    </a:cubicBezTo>
                    <a:cubicBezTo>
                      <a:pt x="68" y="0"/>
                      <a:pt x="83" y="3"/>
                      <a:pt x="94" y="23"/>
                    </a:cubicBezTo>
                    <a:cubicBezTo>
                      <a:pt x="102" y="8"/>
                      <a:pt x="115" y="0"/>
                      <a:pt x="137" y="0"/>
                    </a:cubicBezTo>
                    <a:cubicBezTo>
                      <a:pt x="166" y="0"/>
                      <a:pt x="182" y="16"/>
                      <a:pt x="182" y="50"/>
                    </a:cubicBezTo>
                    <a:cubicBezTo>
                      <a:pt x="182" y="120"/>
                      <a:pt x="182" y="120"/>
                      <a:pt x="182" y="120"/>
                    </a:cubicBezTo>
                    <a:lnTo>
                      <a:pt x="16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7" name="Freeform 165"/>
              <p:cNvSpPr>
                <a:spLocks noEditPoints="1"/>
              </p:cNvSpPr>
              <p:nvPr/>
            </p:nvSpPr>
            <p:spPr bwMode="auto">
              <a:xfrm>
                <a:off x="15209838" y="12303126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8" name="Freeform 166"/>
              <p:cNvSpPr>
                <a:spLocks/>
              </p:cNvSpPr>
              <p:nvPr/>
            </p:nvSpPr>
            <p:spPr bwMode="auto">
              <a:xfrm>
                <a:off x="15681325" y="12303126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16116300" y="12193588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10710864" y="177945"/>
              <a:ext cx="262655" cy="301752"/>
              <a:chOff x="-2946401" y="6681788"/>
              <a:chExt cx="831850" cy="955675"/>
            </a:xfrm>
            <a:solidFill>
              <a:sysClr val="windowText" lastClr="000000"/>
            </a:solidFill>
          </p:grpSpPr>
          <p:sp>
            <p:nvSpPr>
              <p:cNvPr id="86" name="Freeform 423"/>
              <p:cNvSpPr>
                <a:spLocks noEditPoints="1"/>
              </p:cNvSpPr>
              <p:nvPr/>
            </p:nvSpPr>
            <p:spPr bwMode="auto">
              <a:xfrm>
                <a:off x="-2946401" y="6681788"/>
                <a:ext cx="831850" cy="955675"/>
              </a:xfrm>
              <a:custGeom>
                <a:avLst/>
                <a:gdLst>
                  <a:gd name="T0" fmla="*/ 219 w 222"/>
                  <a:gd name="T1" fmla="*/ 62 h 255"/>
                  <a:gd name="T2" fmla="*/ 113 w 222"/>
                  <a:gd name="T3" fmla="*/ 1 h 255"/>
                  <a:gd name="T4" fmla="*/ 108 w 222"/>
                  <a:gd name="T5" fmla="*/ 1 h 255"/>
                  <a:gd name="T6" fmla="*/ 3 w 222"/>
                  <a:gd name="T7" fmla="*/ 62 h 255"/>
                  <a:gd name="T8" fmla="*/ 0 w 222"/>
                  <a:gd name="T9" fmla="*/ 67 h 255"/>
                  <a:gd name="T10" fmla="*/ 0 w 222"/>
                  <a:gd name="T11" fmla="*/ 189 h 255"/>
                  <a:gd name="T12" fmla="*/ 3 w 222"/>
                  <a:gd name="T13" fmla="*/ 193 h 255"/>
                  <a:gd name="T14" fmla="*/ 108 w 222"/>
                  <a:gd name="T15" fmla="*/ 254 h 255"/>
                  <a:gd name="T16" fmla="*/ 111 w 222"/>
                  <a:gd name="T17" fmla="*/ 255 h 255"/>
                  <a:gd name="T18" fmla="*/ 113 w 222"/>
                  <a:gd name="T19" fmla="*/ 254 h 255"/>
                  <a:gd name="T20" fmla="*/ 219 w 222"/>
                  <a:gd name="T21" fmla="*/ 193 h 255"/>
                  <a:gd name="T22" fmla="*/ 222 w 222"/>
                  <a:gd name="T23" fmla="*/ 189 h 255"/>
                  <a:gd name="T24" fmla="*/ 222 w 222"/>
                  <a:gd name="T25" fmla="*/ 67 h 255"/>
                  <a:gd name="T26" fmla="*/ 219 w 222"/>
                  <a:gd name="T27" fmla="*/ 62 h 255"/>
                  <a:gd name="T28" fmla="*/ 212 w 222"/>
                  <a:gd name="T29" fmla="*/ 186 h 255"/>
                  <a:gd name="T30" fmla="*/ 111 w 222"/>
                  <a:gd name="T31" fmla="*/ 244 h 255"/>
                  <a:gd name="T32" fmla="*/ 10 w 222"/>
                  <a:gd name="T33" fmla="*/ 186 h 255"/>
                  <a:gd name="T34" fmla="*/ 10 w 222"/>
                  <a:gd name="T35" fmla="*/ 70 h 255"/>
                  <a:gd name="T36" fmla="*/ 111 w 222"/>
                  <a:gd name="T37" fmla="*/ 11 h 255"/>
                  <a:gd name="T38" fmla="*/ 212 w 222"/>
                  <a:gd name="T39" fmla="*/ 70 h 255"/>
                  <a:gd name="T40" fmla="*/ 212 w 222"/>
                  <a:gd name="T41" fmla="*/ 18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2" h="255">
                    <a:moveTo>
                      <a:pt x="219" y="62"/>
                    </a:move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3"/>
                      <a:pt x="0" y="65"/>
                      <a:pt x="0" y="67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1" y="192"/>
                      <a:pt x="3" y="193"/>
                    </a:cubicBezTo>
                    <a:cubicBezTo>
                      <a:pt x="108" y="254"/>
                      <a:pt x="108" y="254"/>
                      <a:pt x="108" y="254"/>
                    </a:cubicBezTo>
                    <a:cubicBezTo>
                      <a:pt x="109" y="255"/>
                      <a:pt x="110" y="255"/>
                      <a:pt x="111" y="255"/>
                    </a:cubicBezTo>
                    <a:cubicBezTo>
                      <a:pt x="112" y="255"/>
                      <a:pt x="113" y="255"/>
                      <a:pt x="113" y="254"/>
                    </a:cubicBezTo>
                    <a:cubicBezTo>
                      <a:pt x="219" y="193"/>
                      <a:pt x="219" y="193"/>
                      <a:pt x="219" y="193"/>
                    </a:cubicBezTo>
                    <a:cubicBezTo>
                      <a:pt x="221" y="192"/>
                      <a:pt x="222" y="191"/>
                      <a:pt x="222" y="189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22" y="65"/>
                      <a:pt x="221" y="63"/>
                      <a:pt x="219" y="62"/>
                    </a:cubicBezTo>
                    <a:close/>
                    <a:moveTo>
                      <a:pt x="212" y="186"/>
                    </a:moveTo>
                    <a:cubicBezTo>
                      <a:pt x="111" y="244"/>
                      <a:pt x="111" y="244"/>
                      <a:pt x="111" y="244"/>
                    </a:cubicBezTo>
                    <a:cubicBezTo>
                      <a:pt x="10" y="186"/>
                      <a:pt x="10" y="186"/>
                      <a:pt x="10" y="186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212" y="70"/>
                      <a:pt x="212" y="70"/>
                      <a:pt x="212" y="70"/>
                    </a:cubicBezTo>
                    <a:lnTo>
                      <a:pt x="21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7" name="Freeform 424"/>
              <p:cNvSpPr>
                <a:spLocks/>
              </p:cNvSpPr>
              <p:nvPr/>
            </p:nvSpPr>
            <p:spPr bwMode="auto">
              <a:xfrm>
                <a:off x="-2846388" y="6775451"/>
                <a:ext cx="630238" cy="363538"/>
              </a:xfrm>
              <a:custGeom>
                <a:avLst/>
                <a:gdLst>
                  <a:gd name="T0" fmla="*/ 0 w 397"/>
                  <a:gd name="T1" fmla="*/ 113 h 229"/>
                  <a:gd name="T2" fmla="*/ 199 w 397"/>
                  <a:gd name="T3" fmla="*/ 229 h 229"/>
                  <a:gd name="T4" fmla="*/ 397 w 397"/>
                  <a:gd name="T5" fmla="*/ 113 h 229"/>
                  <a:gd name="T6" fmla="*/ 397 w 397"/>
                  <a:gd name="T7" fmla="*/ 113 h 229"/>
                  <a:gd name="T8" fmla="*/ 199 w 397"/>
                  <a:gd name="T9" fmla="*/ 0 h 229"/>
                  <a:gd name="T10" fmla="*/ 0 w 397"/>
                  <a:gd name="T11" fmla="*/ 113 h 229"/>
                  <a:gd name="T12" fmla="*/ 0 w 397"/>
                  <a:gd name="T13" fmla="*/ 11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229">
                    <a:moveTo>
                      <a:pt x="0" y="113"/>
                    </a:moveTo>
                    <a:lnTo>
                      <a:pt x="199" y="229"/>
                    </a:lnTo>
                    <a:lnTo>
                      <a:pt x="397" y="113"/>
                    </a:lnTo>
                    <a:lnTo>
                      <a:pt x="397" y="113"/>
                    </a:lnTo>
                    <a:lnTo>
                      <a:pt x="199" y="0"/>
                    </a:lnTo>
                    <a:lnTo>
                      <a:pt x="0" y="113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8" name="Freeform 425"/>
              <p:cNvSpPr>
                <a:spLocks/>
              </p:cNvSpPr>
              <p:nvPr/>
            </p:nvSpPr>
            <p:spPr bwMode="auto">
              <a:xfrm>
                <a:off x="-2868613" y="7281863"/>
                <a:ext cx="674688" cy="255588"/>
              </a:xfrm>
              <a:custGeom>
                <a:avLst/>
                <a:gdLst>
                  <a:gd name="T0" fmla="*/ 0 w 180"/>
                  <a:gd name="T1" fmla="*/ 0 h 68"/>
                  <a:gd name="T2" fmla="*/ 0 w 180"/>
                  <a:gd name="T3" fmla="*/ 16 h 68"/>
                  <a:gd name="T4" fmla="*/ 54 w 180"/>
                  <a:gd name="T5" fmla="*/ 47 h 68"/>
                  <a:gd name="T6" fmla="*/ 85 w 180"/>
                  <a:gd name="T7" fmla="*/ 65 h 68"/>
                  <a:gd name="T8" fmla="*/ 85 w 180"/>
                  <a:gd name="T9" fmla="*/ 65 h 68"/>
                  <a:gd name="T10" fmla="*/ 90 w 180"/>
                  <a:gd name="T11" fmla="*/ 68 h 68"/>
                  <a:gd name="T12" fmla="*/ 180 w 180"/>
                  <a:gd name="T13" fmla="*/ 17 h 68"/>
                  <a:gd name="T14" fmla="*/ 180 w 180"/>
                  <a:gd name="T15" fmla="*/ 0 h 68"/>
                  <a:gd name="T16" fmla="*/ 90 w 180"/>
                  <a:gd name="T17" fmla="*/ 52 h 68"/>
                  <a:gd name="T18" fmla="*/ 0 w 180"/>
                  <a:gd name="T1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6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85" y="65"/>
                      <a:pt x="85" y="65"/>
                      <a:pt x="85" y="65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90" y="52"/>
                      <a:pt x="90" y="52"/>
                      <a:pt x="90" y="5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9" name="Freeform 426"/>
              <p:cNvSpPr>
                <a:spLocks/>
              </p:cNvSpPr>
              <p:nvPr/>
            </p:nvSpPr>
            <p:spPr bwMode="auto">
              <a:xfrm>
                <a:off x="-2868613" y="7019926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2 h 163"/>
                  <a:gd name="T10" fmla="*/ 213 w 425"/>
                  <a:gd name="T11" fmla="*/ 122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2"/>
                    </a:lnTo>
                    <a:lnTo>
                      <a:pt x="213" y="1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90" name="Freeform 427"/>
              <p:cNvSpPr>
                <a:spLocks/>
              </p:cNvSpPr>
              <p:nvPr/>
            </p:nvSpPr>
            <p:spPr bwMode="auto">
              <a:xfrm>
                <a:off x="-2868613" y="7150101"/>
                <a:ext cx="674688" cy="258763"/>
              </a:xfrm>
              <a:custGeom>
                <a:avLst/>
                <a:gdLst>
                  <a:gd name="T0" fmla="*/ 0 w 425"/>
                  <a:gd name="T1" fmla="*/ 0 h 163"/>
                  <a:gd name="T2" fmla="*/ 0 w 425"/>
                  <a:gd name="T3" fmla="*/ 40 h 163"/>
                  <a:gd name="T4" fmla="*/ 213 w 425"/>
                  <a:gd name="T5" fmla="*/ 163 h 163"/>
                  <a:gd name="T6" fmla="*/ 425 w 425"/>
                  <a:gd name="T7" fmla="*/ 40 h 163"/>
                  <a:gd name="T8" fmla="*/ 425 w 425"/>
                  <a:gd name="T9" fmla="*/ 0 h 163"/>
                  <a:gd name="T10" fmla="*/ 213 w 425"/>
                  <a:gd name="T11" fmla="*/ 123 h 163"/>
                  <a:gd name="T12" fmla="*/ 0 w 425"/>
                  <a:gd name="T13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5" h="163">
                    <a:moveTo>
                      <a:pt x="0" y="0"/>
                    </a:moveTo>
                    <a:lnTo>
                      <a:pt x="0" y="40"/>
                    </a:lnTo>
                    <a:lnTo>
                      <a:pt x="213" y="163"/>
                    </a:lnTo>
                    <a:lnTo>
                      <a:pt x="425" y="40"/>
                    </a:lnTo>
                    <a:lnTo>
                      <a:pt x="425" y="0"/>
                    </a:lnTo>
                    <a:lnTo>
                      <a:pt x="213" y="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45" name="Picture 44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40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49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92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4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32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36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5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7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87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42213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31908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ingl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346570" y="528032"/>
              <a:ext cx="991243" cy="209793"/>
              <a:chOff x="2687637" y="7323138"/>
              <a:chExt cx="4252914" cy="900113"/>
            </a:xfrm>
          </p:grpSpPr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2687637" y="7353301"/>
                <a:ext cx="465138" cy="655638"/>
              </a:xfrm>
              <a:custGeom>
                <a:avLst/>
                <a:gdLst>
                  <a:gd name="T0" fmla="*/ 3 w 124"/>
                  <a:gd name="T1" fmla="*/ 164 h 175"/>
                  <a:gd name="T2" fmla="*/ 6 w 124"/>
                  <a:gd name="T3" fmla="*/ 137 h 175"/>
                  <a:gd name="T4" fmla="*/ 58 w 124"/>
                  <a:gd name="T5" fmla="*/ 154 h 175"/>
                  <a:gd name="T6" fmla="*/ 99 w 124"/>
                  <a:gd name="T7" fmla="*/ 128 h 175"/>
                  <a:gd name="T8" fmla="*/ 55 w 124"/>
                  <a:gd name="T9" fmla="*/ 95 h 175"/>
                  <a:gd name="T10" fmla="*/ 0 w 124"/>
                  <a:gd name="T11" fmla="*/ 49 h 175"/>
                  <a:gd name="T12" fmla="*/ 61 w 124"/>
                  <a:gd name="T13" fmla="*/ 0 h 175"/>
                  <a:gd name="T14" fmla="*/ 114 w 124"/>
                  <a:gd name="T15" fmla="*/ 12 h 175"/>
                  <a:gd name="T16" fmla="*/ 111 w 124"/>
                  <a:gd name="T17" fmla="*/ 36 h 175"/>
                  <a:gd name="T18" fmla="*/ 63 w 124"/>
                  <a:gd name="T19" fmla="*/ 21 h 175"/>
                  <a:gd name="T20" fmla="*/ 25 w 124"/>
                  <a:gd name="T21" fmla="*/ 46 h 175"/>
                  <a:gd name="T22" fmla="*/ 62 w 124"/>
                  <a:gd name="T23" fmla="*/ 74 h 175"/>
                  <a:gd name="T24" fmla="*/ 124 w 124"/>
                  <a:gd name="T25" fmla="*/ 128 h 175"/>
                  <a:gd name="T26" fmla="*/ 58 w 124"/>
                  <a:gd name="T27" fmla="*/ 175 h 175"/>
                  <a:gd name="T28" fmla="*/ 3 w 124"/>
                  <a:gd name="T29" fmla="*/ 16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75">
                    <a:moveTo>
                      <a:pt x="3" y="164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17" y="146"/>
                      <a:pt x="36" y="154"/>
                      <a:pt x="58" y="154"/>
                    </a:cubicBezTo>
                    <a:cubicBezTo>
                      <a:pt x="79" y="154"/>
                      <a:pt x="99" y="147"/>
                      <a:pt x="99" y="128"/>
                    </a:cubicBezTo>
                    <a:cubicBezTo>
                      <a:pt x="99" y="109"/>
                      <a:pt x="79" y="102"/>
                      <a:pt x="55" y="95"/>
                    </a:cubicBezTo>
                    <a:cubicBezTo>
                      <a:pt x="27" y="86"/>
                      <a:pt x="0" y="77"/>
                      <a:pt x="0" y="49"/>
                    </a:cubicBezTo>
                    <a:cubicBezTo>
                      <a:pt x="0" y="28"/>
                      <a:pt x="15" y="0"/>
                      <a:pt x="61" y="0"/>
                    </a:cubicBezTo>
                    <a:cubicBezTo>
                      <a:pt x="83" y="0"/>
                      <a:pt x="104" y="6"/>
                      <a:pt x="114" y="12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95" y="28"/>
                      <a:pt x="80" y="21"/>
                      <a:pt x="63" y="21"/>
                    </a:cubicBezTo>
                    <a:cubicBezTo>
                      <a:pt x="46" y="21"/>
                      <a:pt x="25" y="28"/>
                      <a:pt x="25" y="46"/>
                    </a:cubicBezTo>
                    <a:cubicBezTo>
                      <a:pt x="25" y="61"/>
                      <a:pt x="41" y="67"/>
                      <a:pt x="62" y="74"/>
                    </a:cubicBezTo>
                    <a:cubicBezTo>
                      <a:pt x="91" y="83"/>
                      <a:pt x="124" y="92"/>
                      <a:pt x="124" y="128"/>
                    </a:cubicBezTo>
                    <a:cubicBezTo>
                      <a:pt x="124" y="146"/>
                      <a:pt x="116" y="175"/>
                      <a:pt x="58" y="175"/>
                    </a:cubicBezTo>
                    <a:cubicBezTo>
                      <a:pt x="33" y="175"/>
                      <a:pt x="13" y="170"/>
                      <a:pt x="3" y="16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03"/>
              <p:cNvSpPr>
                <a:spLocks noEditPoints="1"/>
              </p:cNvSpPr>
              <p:nvPr/>
            </p:nvSpPr>
            <p:spPr bwMode="auto">
              <a:xfrm>
                <a:off x="3224212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04"/>
              <p:cNvSpPr>
                <a:spLocks/>
              </p:cNvSpPr>
              <p:nvPr/>
            </p:nvSpPr>
            <p:spPr bwMode="auto">
              <a:xfrm>
                <a:off x="3397250" y="7548563"/>
                <a:ext cx="396875" cy="449263"/>
              </a:xfrm>
              <a:custGeom>
                <a:avLst/>
                <a:gdLst>
                  <a:gd name="T0" fmla="*/ 84 w 106"/>
                  <a:gd name="T1" fmla="*/ 120 h 120"/>
                  <a:gd name="T2" fmla="*/ 84 w 106"/>
                  <a:gd name="T3" fmla="*/ 55 h 120"/>
                  <a:gd name="T4" fmla="*/ 54 w 106"/>
                  <a:gd name="T5" fmla="*/ 19 h 120"/>
                  <a:gd name="T6" fmla="*/ 21 w 106"/>
                  <a:gd name="T7" fmla="*/ 34 h 120"/>
                  <a:gd name="T8" fmla="*/ 21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4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4" y="120"/>
                    </a:move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0"/>
                      <a:pt x="76" y="19"/>
                      <a:pt x="54" y="19"/>
                    </a:cubicBezTo>
                    <a:cubicBezTo>
                      <a:pt x="40" y="19"/>
                      <a:pt x="27" y="24"/>
                      <a:pt x="21" y="34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2" y="2"/>
                      <a:pt x="45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05"/>
              <p:cNvSpPr>
                <a:spLocks noEditPoints="1"/>
              </p:cNvSpPr>
              <p:nvPr/>
            </p:nvSpPr>
            <p:spPr bwMode="auto">
              <a:xfrm>
                <a:off x="3851275" y="7548563"/>
                <a:ext cx="427038" cy="674688"/>
              </a:xfrm>
              <a:custGeom>
                <a:avLst/>
                <a:gdLst>
                  <a:gd name="T0" fmla="*/ 0 w 114"/>
                  <a:gd name="T1" fmla="*/ 144 h 180"/>
                  <a:gd name="T2" fmla="*/ 21 w 114"/>
                  <a:gd name="T3" fmla="*/ 118 h 180"/>
                  <a:gd name="T4" fmla="*/ 9 w 114"/>
                  <a:gd name="T5" fmla="*/ 103 h 180"/>
                  <a:gd name="T6" fmla="*/ 23 w 114"/>
                  <a:gd name="T7" fmla="*/ 85 h 180"/>
                  <a:gd name="T8" fmla="*/ 3 w 114"/>
                  <a:gd name="T9" fmla="*/ 47 h 180"/>
                  <a:gd name="T10" fmla="*/ 51 w 114"/>
                  <a:gd name="T11" fmla="*/ 0 h 180"/>
                  <a:gd name="T12" fmla="*/ 81 w 114"/>
                  <a:gd name="T13" fmla="*/ 8 h 180"/>
                  <a:gd name="T14" fmla="*/ 109 w 114"/>
                  <a:gd name="T15" fmla="*/ 1 h 180"/>
                  <a:gd name="T16" fmla="*/ 111 w 114"/>
                  <a:gd name="T17" fmla="*/ 1 h 180"/>
                  <a:gd name="T18" fmla="*/ 108 w 114"/>
                  <a:gd name="T19" fmla="*/ 16 h 180"/>
                  <a:gd name="T20" fmla="*/ 103 w 114"/>
                  <a:gd name="T21" fmla="*/ 16 h 180"/>
                  <a:gd name="T22" fmla="*/ 89 w 114"/>
                  <a:gd name="T23" fmla="*/ 18 h 180"/>
                  <a:gd name="T24" fmla="*/ 100 w 114"/>
                  <a:gd name="T25" fmla="*/ 46 h 180"/>
                  <a:gd name="T26" fmla="*/ 52 w 114"/>
                  <a:gd name="T27" fmla="*/ 92 h 180"/>
                  <a:gd name="T28" fmla="*/ 35 w 114"/>
                  <a:gd name="T29" fmla="*/ 90 h 180"/>
                  <a:gd name="T30" fmla="*/ 30 w 114"/>
                  <a:gd name="T31" fmla="*/ 97 h 180"/>
                  <a:gd name="T32" fmla="*/ 66 w 114"/>
                  <a:gd name="T33" fmla="*/ 110 h 180"/>
                  <a:gd name="T34" fmla="*/ 114 w 114"/>
                  <a:gd name="T35" fmla="*/ 143 h 180"/>
                  <a:gd name="T36" fmla="*/ 55 w 114"/>
                  <a:gd name="T37" fmla="*/ 180 h 180"/>
                  <a:gd name="T38" fmla="*/ 0 w 114"/>
                  <a:gd name="T39" fmla="*/ 144 h 180"/>
                  <a:gd name="T40" fmla="*/ 39 w 114"/>
                  <a:gd name="T41" fmla="*/ 123 h 180"/>
                  <a:gd name="T42" fmla="*/ 21 w 114"/>
                  <a:gd name="T43" fmla="*/ 144 h 180"/>
                  <a:gd name="T44" fmla="*/ 56 w 114"/>
                  <a:gd name="T45" fmla="*/ 163 h 180"/>
                  <a:gd name="T46" fmla="*/ 92 w 114"/>
                  <a:gd name="T47" fmla="*/ 144 h 180"/>
                  <a:gd name="T48" fmla="*/ 61 w 114"/>
                  <a:gd name="T49" fmla="*/ 126 h 180"/>
                  <a:gd name="T50" fmla="*/ 39 w 114"/>
                  <a:gd name="T51" fmla="*/ 123 h 180"/>
                  <a:gd name="T52" fmla="*/ 23 w 114"/>
                  <a:gd name="T53" fmla="*/ 46 h 180"/>
                  <a:gd name="T54" fmla="*/ 51 w 114"/>
                  <a:gd name="T55" fmla="*/ 76 h 180"/>
                  <a:gd name="T56" fmla="*/ 79 w 114"/>
                  <a:gd name="T57" fmla="*/ 45 h 180"/>
                  <a:gd name="T58" fmla="*/ 51 w 114"/>
                  <a:gd name="T59" fmla="*/ 17 h 180"/>
                  <a:gd name="T60" fmla="*/ 23 w 114"/>
                  <a:gd name="T61" fmla="*/ 4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" h="180">
                    <a:moveTo>
                      <a:pt x="0" y="144"/>
                    </a:moveTo>
                    <a:cubicBezTo>
                      <a:pt x="0" y="138"/>
                      <a:pt x="3" y="124"/>
                      <a:pt x="21" y="118"/>
                    </a:cubicBezTo>
                    <a:cubicBezTo>
                      <a:pt x="11" y="113"/>
                      <a:pt x="9" y="106"/>
                      <a:pt x="9" y="103"/>
                    </a:cubicBezTo>
                    <a:cubicBezTo>
                      <a:pt x="9" y="99"/>
                      <a:pt x="12" y="91"/>
                      <a:pt x="23" y="85"/>
                    </a:cubicBezTo>
                    <a:cubicBezTo>
                      <a:pt x="6" y="73"/>
                      <a:pt x="3" y="59"/>
                      <a:pt x="3" y="47"/>
                    </a:cubicBezTo>
                    <a:cubicBezTo>
                      <a:pt x="3" y="21"/>
                      <a:pt x="19" y="0"/>
                      <a:pt x="51" y="0"/>
                    </a:cubicBezTo>
                    <a:cubicBezTo>
                      <a:pt x="62" y="0"/>
                      <a:pt x="71" y="2"/>
                      <a:pt x="81" y="8"/>
                    </a:cubicBezTo>
                    <a:cubicBezTo>
                      <a:pt x="88" y="4"/>
                      <a:pt x="97" y="1"/>
                      <a:pt x="109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1" y="16"/>
                      <a:pt x="94" y="16"/>
                      <a:pt x="89" y="18"/>
                    </a:cubicBezTo>
                    <a:cubicBezTo>
                      <a:pt x="98" y="28"/>
                      <a:pt x="100" y="37"/>
                      <a:pt x="100" y="46"/>
                    </a:cubicBezTo>
                    <a:cubicBezTo>
                      <a:pt x="100" y="69"/>
                      <a:pt x="83" y="92"/>
                      <a:pt x="52" y="92"/>
                    </a:cubicBezTo>
                    <a:cubicBezTo>
                      <a:pt x="47" y="92"/>
                      <a:pt x="40" y="92"/>
                      <a:pt x="35" y="90"/>
                    </a:cubicBezTo>
                    <a:cubicBezTo>
                      <a:pt x="32" y="92"/>
                      <a:pt x="30" y="95"/>
                      <a:pt x="30" y="97"/>
                    </a:cubicBezTo>
                    <a:cubicBezTo>
                      <a:pt x="30" y="103"/>
                      <a:pt x="38" y="105"/>
                      <a:pt x="66" y="110"/>
                    </a:cubicBezTo>
                    <a:cubicBezTo>
                      <a:pt x="85" y="113"/>
                      <a:pt x="114" y="120"/>
                      <a:pt x="114" y="143"/>
                    </a:cubicBezTo>
                    <a:cubicBezTo>
                      <a:pt x="114" y="162"/>
                      <a:pt x="94" y="180"/>
                      <a:pt x="55" y="180"/>
                    </a:cubicBezTo>
                    <a:cubicBezTo>
                      <a:pt x="14" y="180"/>
                      <a:pt x="0" y="160"/>
                      <a:pt x="0" y="144"/>
                    </a:cubicBezTo>
                    <a:close/>
                    <a:moveTo>
                      <a:pt x="39" y="123"/>
                    </a:moveTo>
                    <a:cubicBezTo>
                      <a:pt x="29" y="126"/>
                      <a:pt x="21" y="135"/>
                      <a:pt x="21" y="144"/>
                    </a:cubicBezTo>
                    <a:cubicBezTo>
                      <a:pt x="21" y="154"/>
                      <a:pt x="33" y="163"/>
                      <a:pt x="56" y="163"/>
                    </a:cubicBezTo>
                    <a:cubicBezTo>
                      <a:pt x="80" y="163"/>
                      <a:pt x="92" y="153"/>
                      <a:pt x="92" y="144"/>
                    </a:cubicBezTo>
                    <a:cubicBezTo>
                      <a:pt x="92" y="136"/>
                      <a:pt x="82" y="130"/>
                      <a:pt x="61" y="126"/>
                    </a:cubicBezTo>
                    <a:cubicBezTo>
                      <a:pt x="60" y="126"/>
                      <a:pt x="42" y="123"/>
                      <a:pt x="39" y="123"/>
                    </a:cubicBezTo>
                    <a:close/>
                    <a:moveTo>
                      <a:pt x="23" y="46"/>
                    </a:moveTo>
                    <a:cubicBezTo>
                      <a:pt x="23" y="65"/>
                      <a:pt x="35" y="76"/>
                      <a:pt x="51" y="76"/>
                    </a:cubicBezTo>
                    <a:cubicBezTo>
                      <a:pt x="69" y="76"/>
                      <a:pt x="79" y="62"/>
                      <a:pt x="79" y="45"/>
                    </a:cubicBezTo>
                    <a:cubicBezTo>
                      <a:pt x="79" y="27"/>
                      <a:pt x="67" y="17"/>
                      <a:pt x="51" y="17"/>
                    </a:cubicBezTo>
                    <a:cubicBezTo>
                      <a:pt x="33" y="17"/>
                      <a:pt x="23" y="29"/>
                      <a:pt x="23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06"/>
              <p:cNvSpPr>
                <a:spLocks/>
              </p:cNvSpPr>
              <p:nvPr/>
            </p:nvSpPr>
            <p:spPr bwMode="auto">
              <a:xfrm>
                <a:off x="4316412" y="7323138"/>
                <a:ext cx="149225" cy="682625"/>
              </a:xfrm>
              <a:custGeom>
                <a:avLst/>
                <a:gdLst>
                  <a:gd name="T0" fmla="*/ 37 w 40"/>
                  <a:gd name="T1" fmla="*/ 182 h 182"/>
                  <a:gd name="T2" fmla="*/ 30 w 40"/>
                  <a:gd name="T3" fmla="*/ 182 h 182"/>
                  <a:gd name="T4" fmla="*/ 0 w 40"/>
                  <a:gd name="T5" fmla="*/ 154 h 182"/>
                  <a:gd name="T6" fmla="*/ 0 w 40"/>
                  <a:gd name="T7" fmla="*/ 0 h 182"/>
                  <a:gd name="T8" fmla="*/ 22 w 40"/>
                  <a:gd name="T9" fmla="*/ 0 h 182"/>
                  <a:gd name="T10" fmla="*/ 22 w 40"/>
                  <a:gd name="T11" fmla="*/ 141 h 182"/>
                  <a:gd name="T12" fmla="*/ 40 w 40"/>
                  <a:gd name="T13" fmla="*/ 165 h 182"/>
                  <a:gd name="T14" fmla="*/ 37 w 40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82">
                    <a:moveTo>
                      <a:pt x="37" y="182"/>
                    </a:moveTo>
                    <a:cubicBezTo>
                      <a:pt x="30" y="182"/>
                      <a:pt x="30" y="182"/>
                      <a:pt x="30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0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07"/>
              <p:cNvSpPr>
                <a:spLocks noEditPoints="1"/>
              </p:cNvSpPr>
              <p:nvPr/>
            </p:nvSpPr>
            <p:spPr bwMode="auto">
              <a:xfrm>
                <a:off x="44767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08"/>
              <p:cNvSpPr>
                <a:spLocks/>
              </p:cNvSpPr>
              <p:nvPr/>
            </p:nvSpPr>
            <p:spPr bwMode="auto">
              <a:xfrm>
                <a:off x="5114925" y="7367588"/>
                <a:ext cx="573088" cy="630238"/>
              </a:xfrm>
              <a:custGeom>
                <a:avLst/>
                <a:gdLst>
                  <a:gd name="T0" fmla="*/ 208 w 361"/>
                  <a:gd name="T1" fmla="*/ 397 h 397"/>
                  <a:gd name="T2" fmla="*/ 151 w 361"/>
                  <a:gd name="T3" fmla="*/ 397 h 397"/>
                  <a:gd name="T4" fmla="*/ 0 w 361"/>
                  <a:gd name="T5" fmla="*/ 0 h 397"/>
                  <a:gd name="T6" fmla="*/ 56 w 361"/>
                  <a:gd name="T7" fmla="*/ 0 h 397"/>
                  <a:gd name="T8" fmla="*/ 182 w 361"/>
                  <a:gd name="T9" fmla="*/ 333 h 397"/>
                  <a:gd name="T10" fmla="*/ 304 w 361"/>
                  <a:gd name="T11" fmla="*/ 0 h 397"/>
                  <a:gd name="T12" fmla="*/ 361 w 361"/>
                  <a:gd name="T13" fmla="*/ 0 h 397"/>
                  <a:gd name="T14" fmla="*/ 208 w 361"/>
                  <a:gd name="T1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397">
                    <a:moveTo>
                      <a:pt x="208" y="397"/>
                    </a:moveTo>
                    <a:lnTo>
                      <a:pt x="151" y="397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82" y="333"/>
                    </a:lnTo>
                    <a:lnTo>
                      <a:pt x="304" y="0"/>
                    </a:lnTo>
                    <a:lnTo>
                      <a:pt x="361" y="0"/>
                    </a:lnTo>
                    <a:lnTo>
                      <a:pt x="208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09"/>
              <p:cNvSpPr>
                <a:spLocks noEditPoints="1"/>
              </p:cNvSpPr>
              <p:nvPr/>
            </p:nvSpPr>
            <p:spPr bwMode="auto">
              <a:xfrm>
                <a:off x="5737225" y="7367588"/>
                <a:ext cx="77788" cy="630238"/>
              </a:xfrm>
              <a:custGeom>
                <a:avLst/>
                <a:gdLst>
                  <a:gd name="T0" fmla="*/ 0 w 49"/>
                  <a:gd name="T1" fmla="*/ 57 h 397"/>
                  <a:gd name="T2" fmla="*/ 0 w 49"/>
                  <a:gd name="T3" fmla="*/ 0 h 397"/>
                  <a:gd name="T4" fmla="*/ 49 w 49"/>
                  <a:gd name="T5" fmla="*/ 0 h 397"/>
                  <a:gd name="T6" fmla="*/ 49 w 49"/>
                  <a:gd name="T7" fmla="*/ 57 h 397"/>
                  <a:gd name="T8" fmla="*/ 0 w 49"/>
                  <a:gd name="T9" fmla="*/ 57 h 397"/>
                  <a:gd name="T10" fmla="*/ 0 w 49"/>
                  <a:gd name="T11" fmla="*/ 397 h 397"/>
                  <a:gd name="T12" fmla="*/ 0 w 49"/>
                  <a:gd name="T13" fmla="*/ 118 h 397"/>
                  <a:gd name="T14" fmla="*/ 49 w 49"/>
                  <a:gd name="T15" fmla="*/ 118 h 397"/>
                  <a:gd name="T16" fmla="*/ 49 w 49"/>
                  <a:gd name="T17" fmla="*/ 397 h 397"/>
                  <a:gd name="T18" fmla="*/ 0 w 49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397">
                    <a:moveTo>
                      <a:pt x="0" y="57"/>
                    </a:moveTo>
                    <a:lnTo>
                      <a:pt x="0" y="0"/>
                    </a:lnTo>
                    <a:lnTo>
                      <a:pt x="49" y="0"/>
                    </a:lnTo>
                    <a:lnTo>
                      <a:pt x="49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49" y="118"/>
                    </a:lnTo>
                    <a:lnTo>
                      <a:pt x="49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10"/>
              <p:cNvSpPr>
                <a:spLocks noEditPoints="1"/>
              </p:cNvSpPr>
              <p:nvPr/>
            </p:nvSpPr>
            <p:spPr bwMode="auto">
              <a:xfrm>
                <a:off x="5886450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6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1"/>
              <p:cNvSpPr>
                <a:spLocks/>
              </p:cNvSpPr>
              <p:nvPr/>
            </p:nvSpPr>
            <p:spPr bwMode="auto">
              <a:xfrm>
                <a:off x="6307138" y="7554913"/>
                <a:ext cx="633413" cy="442913"/>
              </a:xfrm>
              <a:custGeom>
                <a:avLst/>
                <a:gdLst>
                  <a:gd name="T0" fmla="*/ 314 w 399"/>
                  <a:gd name="T1" fmla="*/ 279 h 279"/>
                  <a:gd name="T2" fmla="*/ 257 w 399"/>
                  <a:gd name="T3" fmla="*/ 279 h 279"/>
                  <a:gd name="T4" fmla="*/ 201 w 399"/>
                  <a:gd name="T5" fmla="*/ 74 h 279"/>
                  <a:gd name="T6" fmla="*/ 142 w 399"/>
                  <a:gd name="T7" fmla="*/ 279 h 279"/>
                  <a:gd name="T8" fmla="*/ 85 w 399"/>
                  <a:gd name="T9" fmla="*/ 279 h 279"/>
                  <a:gd name="T10" fmla="*/ 0 w 399"/>
                  <a:gd name="T11" fmla="*/ 0 h 279"/>
                  <a:gd name="T12" fmla="*/ 61 w 399"/>
                  <a:gd name="T13" fmla="*/ 0 h 279"/>
                  <a:gd name="T14" fmla="*/ 113 w 399"/>
                  <a:gd name="T15" fmla="*/ 222 h 279"/>
                  <a:gd name="T16" fmla="*/ 172 w 399"/>
                  <a:gd name="T17" fmla="*/ 10 h 279"/>
                  <a:gd name="T18" fmla="*/ 227 w 399"/>
                  <a:gd name="T19" fmla="*/ 10 h 279"/>
                  <a:gd name="T20" fmla="*/ 286 w 399"/>
                  <a:gd name="T21" fmla="*/ 222 h 279"/>
                  <a:gd name="T22" fmla="*/ 338 w 399"/>
                  <a:gd name="T23" fmla="*/ 0 h 279"/>
                  <a:gd name="T24" fmla="*/ 399 w 399"/>
                  <a:gd name="T25" fmla="*/ 0 h 279"/>
                  <a:gd name="T26" fmla="*/ 314 w 399"/>
                  <a:gd name="T2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9" h="279">
                    <a:moveTo>
                      <a:pt x="314" y="279"/>
                    </a:moveTo>
                    <a:lnTo>
                      <a:pt x="257" y="279"/>
                    </a:lnTo>
                    <a:lnTo>
                      <a:pt x="201" y="74"/>
                    </a:lnTo>
                    <a:lnTo>
                      <a:pt x="142" y="279"/>
                    </a:lnTo>
                    <a:lnTo>
                      <a:pt x="85" y="279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113" y="222"/>
                    </a:lnTo>
                    <a:lnTo>
                      <a:pt x="172" y="10"/>
                    </a:lnTo>
                    <a:lnTo>
                      <a:pt x="227" y="10"/>
                    </a:lnTo>
                    <a:lnTo>
                      <a:pt x="286" y="222"/>
                    </a:lnTo>
                    <a:lnTo>
                      <a:pt x="338" y="0"/>
                    </a:lnTo>
                    <a:lnTo>
                      <a:pt x="399" y="0"/>
                    </a:lnTo>
                    <a:lnTo>
                      <a:pt x="314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Pentagon 43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543827" y="1026175"/>
              <a:ext cx="596729" cy="73152"/>
              <a:chOff x="2657475" y="3105150"/>
              <a:chExt cx="5348288" cy="655638"/>
            </a:xfrm>
            <a:solidFill>
              <a:srgbClr val="FFFFFF"/>
            </a:solidFill>
          </p:grpSpPr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657475" y="3105150"/>
                <a:ext cx="622300" cy="655638"/>
              </a:xfrm>
              <a:custGeom>
                <a:avLst/>
                <a:gdLst>
                  <a:gd name="T0" fmla="*/ 0 w 166"/>
                  <a:gd name="T1" fmla="*/ 87 h 175"/>
                  <a:gd name="T2" fmla="*/ 83 w 166"/>
                  <a:gd name="T3" fmla="*/ 0 h 175"/>
                  <a:gd name="T4" fmla="*/ 166 w 166"/>
                  <a:gd name="T5" fmla="*/ 87 h 175"/>
                  <a:gd name="T6" fmla="*/ 83 w 166"/>
                  <a:gd name="T7" fmla="*/ 175 h 175"/>
                  <a:gd name="T8" fmla="*/ 0 w 166"/>
                  <a:gd name="T9" fmla="*/ 87 h 175"/>
                  <a:gd name="T10" fmla="*/ 31 w 166"/>
                  <a:gd name="T11" fmla="*/ 87 h 175"/>
                  <a:gd name="T12" fmla="*/ 83 w 166"/>
                  <a:gd name="T13" fmla="*/ 148 h 175"/>
                  <a:gd name="T14" fmla="*/ 135 w 166"/>
                  <a:gd name="T15" fmla="*/ 87 h 175"/>
                  <a:gd name="T16" fmla="*/ 83 w 166"/>
                  <a:gd name="T17" fmla="*/ 27 h 175"/>
                  <a:gd name="T18" fmla="*/ 31 w 166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6" y="34"/>
                      <a:pt x="166" y="87"/>
                    </a:cubicBezTo>
                    <a:cubicBezTo>
                      <a:pt x="166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9" y="148"/>
                      <a:pt x="83" y="148"/>
                    </a:cubicBezTo>
                    <a:cubicBezTo>
                      <a:pt x="117" y="148"/>
                      <a:pt x="135" y="122"/>
                      <a:pt x="135" y="87"/>
                    </a:cubicBezTo>
                    <a:cubicBezTo>
                      <a:pt x="135" y="53"/>
                      <a:pt x="117" y="27"/>
                      <a:pt x="83" y="27"/>
                    </a:cubicBezTo>
                    <a:cubicBezTo>
                      <a:pt x="49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3595687" y="3116263"/>
                <a:ext cx="438150" cy="630238"/>
              </a:xfrm>
              <a:custGeom>
                <a:avLst/>
                <a:gdLst>
                  <a:gd name="T0" fmla="*/ 28 w 117"/>
                  <a:gd name="T1" fmla="*/ 112 h 168"/>
                  <a:gd name="T2" fmla="*/ 28 w 117"/>
                  <a:gd name="T3" fmla="*/ 168 h 168"/>
                  <a:gd name="T4" fmla="*/ 0 w 117"/>
                  <a:gd name="T5" fmla="*/ 168 h 168"/>
                  <a:gd name="T6" fmla="*/ 0 w 117"/>
                  <a:gd name="T7" fmla="*/ 0 h 168"/>
                  <a:gd name="T8" fmla="*/ 49 w 117"/>
                  <a:gd name="T9" fmla="*/ 0 h 168"/>
                  <a:gd name="T10" fmla="*/ 117 w 117"/>
                  <a:gd name="T11" fmla="*/ 53 h 168"/>
                  <a:gd name="T12" fmla="*/ 60 w 117"/>
                  <a:gd name="T13" fmla="*/ 112 h 168"/>
                  <a:gd name="T14" fmla="*/ 28 w 117"/>
                  <a:gd name="T15" fmla="*/ 112 h 168"/>
                  <a:gd name="T16" fmla="*/ 28 w 117"/>
                  <a:gd name="T17" fmla="*/ 24 h 168"/>
                  <a:gd name="T18" fmla="*/ 28 w 117"/>
                  <a:gd name="T19" fmla="*/ 86 h 168"/>
                  <a:gd name="T20" fmla="*/ 56 w 117"/>
                  <a:gd name="T21" fmla="*/ 86 h 168"/>
                  <a:gd name="T22" fmla="*/ 88 w 117"/>
                  <a:gd name="T23" fmla="*/ 54 h 168"/>
                  <a:gd name="T24" fmla="*/ 54 w 117"/>
                  <a:gd name="T25" fmla="*/ 24 h 168"/>
                  <a:gd name="T26" fmla="*/ 28 w 117"/>
                  <a:gd name="T27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68">
                    <a:moveTo>
                      <a:pt x="28" y="112"/>
                    </a:move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91" y="0"/>
                      <a:pt x="117" y="8"/>
                      <a:pt x="117" y="53"/>
                    </a:cubicBezTo>
                    <a:cubicBezTo>
                      <a:pt x="117" y="100"/>
                      <a:pt x="84" y="112"/>
                      <a:pt x="60" y="112"/>
                    </a:cubicBezTo>
                    <a:lnTo>
                      <a:pt x="28" y="112"/>
                    </a:lnTo>
                    <a:close/>
                    <a:moveTo>
                      <a:pt x="28" y="24"/>
                    </a:moveTo>
                    <a:cubicBezTo>
                      <a:pt x="28" y="86"/>
                      <a:pt x="28" y="86"/>
                      <a:pt x="28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79" y="86"/>
                      <a:pt x="88" y="76"/>
                      <a:pt x="88" y="54"/>
                    </a:cubicBezTo>
                    <a:cubicBezTo>
                      <a:pt x="88" y="33"/>
                      <a:pt x="80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4292600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3 w 293"/>
                  <a:gd name="T5" fmla="*/ 397 h 397"/>
                  <a:gd name="T6" fmla="*/ 113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3" y="397"/>
                    </a:lnTo>
                    <a:lnTo>
                      <a:pt x="113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5046662" y="3116263"/>
                <a:ext cx="104775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6"/>
              <p:cNvSpPr>
                <a:spLocks/>
              </p:cNvSpPr>
              <p:nvPr/>
            </p:nvSpPr>
            <p:spPr bwMode="auto">
              <a:xfrm>
                <a:off x="5465762" y="3116263"/>
                <a:ext cx="665163" cy="630238"/>
              </a:xfrm>
              <a:custGeom>
                <a:avLst/>
                <a:gdLst>
                  <a:gd name="T0" fmla="*/ 348 w 419"/>
                  <a:gd name="T1" fmla="*/ 397 h 397"/>
                  <a:gd name="T2" fmla="*/ 312 w 419"/>
                  <a:gd name="T3" fmla="*/ 121 h 397"/>
                  <a:gd name="T4" fmla="*/ 211 w 419"/>
                  <a:gd name="T5" fmla="*/ 312 h 397"/>
                  <a:gd name="T6" fmla="*/ 104 w 419"/>
                  <a:gd name="T7" fmla="*/ 123 h 397"/>
                  <a:gd name="T8" fmla="*/ 71 w 419"/>
                  <a:gd name="T9" fmla="*/ 397 h 397"/>
                  <a:gd name="T10" fmla="*/ 0 w 419"/>
                  <a:gd name="T11" fmla="*/ 397 h 397"/>
                  <a:gd name="T12" fmla="*/ 55 w 419"/>
                  <a:gd name="T13" fmla="*/ 0 h 397"/>
                  <a:gd name="T14" fmla="*/ 111 w 419"/>
                  <a:gd name="T15" fmla="*/ 0 h 397"/>
                  <a:gd name="T16" fmla="*/ 211 w 419"/>
                  <a:gd name="T17" fmla="*/ 187 h 397"/>
                  <a:gd name="T18" fmla="*/ 308 w 419"/>
                  <a:gd name="T19" fmla="*/ 0 h 397"/>
                  <a:gd name="T20" fmla="*/ 364 w 419"/>
                  <a:gd name="T21" fmla="*/ 0 h 397"/>
                  <a:gd name="T22" fmla="*/ 419 w 419"/>
                  <a:gd name="T23" fmla="*/ 397 h 397"/>
                  <a:gd name="T24" fmla="*/ 348 w 419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9" h="397">
                    <a:moveTo>
                      <a:pt x="348" y="397"/>
                    </a:moveTo>
                    <a:lnTo>
                      <a:pt x="312" y="121"/>
                    </a:lnTo>
                    <a:lnTo>
                      <a:pt x="211" y="312"/>
                    </a:lnTo>
                    <a:lnTo>
                      <a:pt x="104" y="123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55" y="0"/>
                    </a:lnTo>
                    <a:lnTo>
                      <a:pt x="111" y="0"/>
                    </a:lnTo>
                    <a:lnTo>
                      <a:pt x="211" y="187"/>
                    </a:lnTo>
                    <a:lnTo>
                      <a:pt x="308" y="0"/>
                    </a:lnTo>
                    <a:lnTo>
                      <a:pt x="364" y="0"/>
                    </a:lnTo>
                    <a:lnTo>
                      <a:pt x="419" y="397"/>
                    </a:lnTo>
                    <a:lnTo>
                      <a:pt x="34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37"/>
              <p:cNvSpPr>
                <a:spLocks noChangeArrowheads="1"/>
              </p:cNvSpPr>
              <p:nvPr/>
            </p:nvSpPr>
            <p:spPr bwMode="auto">
              <a:xfrm>
                <a:off x="6445250" y="3116263"/>
                <a:ext cx="109538" cy="630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38"/>
              <p:cNvSpPr>
                <a:spLocks/>
              </p:cNvSpPr>
              <p:nvPr/>
            </p:nvSpPr>
            <p:spPr bwMode="auto">
              <a:xfrm>
                <a:off x="6835775" y="3116263"/>
                <a:ext cx="479425" cy="630238"/>
              </a:xfrm>
              <a:custGeom>
                <a:avLst/>
                <a:gdLst>
                  <a:gd name="T0" fmla="*/ 108 w 302"/>
                  <a:gd name="T1" fmla="*/ 336 h 397"/>
                  <a:gd name="T2" fmla="*/ 276 w 302"/>
                  <a:gd name="T3" fmla="*/ 336 h 397"/>
                  <a:gd name="T4" fmla="*/ 276 w 302"/>
                  <a:gd name="T5" fmla="*/ 397 h 397"/>
                  <a:gd name="T6" fmla="*/ 0 w 302"/>
                  <a:gd name="T7" fmla="*/ 397 h 397"/>
                  <a:gd name="T8" fmla="*/ 191 w 302"/>
                  <a:gd name="T9" fmla="*/ 64 h 397"/>
                  <a:gd name="T10" fmla="*/ 26 w 302"/>
                  <a:gd name="T11" fmla="*/ 64 h 397"/>
                  <a:gd name="T12" fmla="*/ 26 w 302"/>
                  <a:gd name="T13" fmla="*/ 0 h 397"/>
                  <a:gd name="T14" fmla="*/ 302 w 302"/>
                  <a:gd name="T15" fmla="*/ 0 h 397"/>
                  <a:gd name="T16" fmla="*/ 108 w 302"/>
                  <a:gd name="T17" fmla="*/ 336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7">
                    <a:moveTo>
                      <a:pt x="108" y="336"/>
                    </a:moveTo>
                    <a:lnTo>
                      <a:pt x="276" y="336"/>
                    </a:lnTo>
                    <a:lnTo>
                      <a:pt x="276" y="397"/>
                    </a:lnTo>
                    <a:lnTo>
                      <a:pt x="0" y="397"/>
                    </a:lnTo>
                    <a:lnTo>
                      <a:pt x="191" y="64"/>
                    </a:lnTo>
                    <a:lnTo>
                      <a:pt x="26" y="64"/>
                    </a:lnTo>
                    <a:lnTo>
                      <a:pt x="26" y="0"/>
                    </a:lnTo>
                    <a:lnTo>
                      <a:pt x="302" y="0"/>
                    </a:lnTo>
                    <a:lnTo>
                      <a:pt x="108" y="3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7596188" y="3116263"/>
                <a:ext cx="409575" cy="630238"/>
              </a:xfrm>
              <a:custGeom>
                <a:avLst/>
                <a:gdLst>
                  <a:gd name="T0" fmla="*/ 0 w 258"/>
                  <a:gd name="T1" fmla="*/ 397 h 397"/>
                  <a:gd name="T2" fmla="*/ 0 w 258"/>
                  <a:gd name="T3" fmla="*/ 0 h 397"/>
                  <a:gd name="T4" fmla="*/ 251 w 258"/>
                  <a:gd name="T5" fmla="*/ 0 h 397"/>
                  <a:gd name="T6" fmla="*/ 251 w 258"/>
                  <a:gd name="T7" fmla="*/ 64 h 397"/>
                  <a:gd name="T8" fmla="*/ 69 w 258"/>
                  <a:gd name="T9" fmla="*/ 64 h 397"/>
                  <a:gd name="T10" fmla="*/ 69 w 258"/>
                  <a:gd name="T11" fmla="*/ 158 h 397"/>
                  <a:gd name="T12" fmla="*/ 210 w 258"/>
                  <a:gd name="T13" fmla="*/ 158 h 397"/>
                  <a:gd name="T14" fmla="*/ 210 w 258"/>
                  <a:gd name="T15" fmla="*/ 222 h 397"/>
                  <a:gd name="T16" fmla="*/ 69 w 258"/>
                  <a:gd name="T17" fmla="*/ 222 h 397"/>
                  <a:gd name="T18" fmla="*/ 69 w 258"/>
                  <a:gd name="T19" fmla="*/ 336 h 397"/>
                  <a:gd name="T20" fmla="*/ 258 w 258"/>
                  <a:gd name="T21" fmla="*/ 336 h 397"/>
                  <a:gd name="T22" fmla="*/ 258 w 258"/>
                  <a:gd name="T23" fmla="*/ 397 h 397"/>
                  <a:gd name="T24" fmla="*/ 0 w 25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" h="397">
                    <a:moveTo>
                      <a:pt x="0" y="397"/>
                    </a:moveTo>
                    <a:lnTo>
                      <a:pt x="0" y="0"/>
                    </a:lnTo>
                    <a:lnTo>
                      <a:pt x="251" y="0"/>
                    </a:lnTo>
                    <a:lnTo>
                      <a:pt x="251" y="64"/>
                    </a:lnTo>
                    <a:lnTo>
                      <a:pt x="69" y="64"/>
                    </a:lnTo>
                    <a:lnTo>
                      <a:pt x="69" y="158"/>
                    </a:lnTo>
                    <a:lnTo>
                      <a:pt x="210" y="158"/>
                    </a:lnTo>
                    <a:lnTo>
                      <a:pt x="210" y="222"/>
                    </a:lnTo>
                    <a:lnTo>
                      <a:pt x="69" y="222"/>
                    </a:lnTo>
                    <a:lnTo>
                      <a:pt x="69" y="336"/>
                    </a:lnTo>
                    <a:lnTo>
                      <a:pt x="258" y="336"/>
                    </a:lnTo>
                    <a:lnTo>
                      <a:pt x="258" y="397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10682838" y="98748"/>
              <a:ext cx="318707" cy="342900"/>
              <a:chOff x="-5302251" y="3636963"/>
              <a:chExt cx="1087438" cy="1169988"/>
            </a:xfrm>
            <a:solidFill>
              <a:schemeClr val="tx1"/>
            </a:solidFill>
          </p:grpSpPr>
          <p:sp>
            <p:nvSpPr>
              <p:cNvPr id="47" name="Freeform 406"/>
              <p:cNvSpPr>
                <a:spLocks noEditPoints="1"/>
              </p:cNvSpPr>
              <p:nvPr/>
            </p:nvSpPr>
            <p:spPr bwMode="auto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7"/>
              <p:cNvSpPr>
                <a:spLocks noEditPoints="1"/>
              </p:cNvSpPr>
              <p:nvPr/>
            </p:nvSpPr>
            <p:spPr bwMode="auto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9" name="Picture 38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9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36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45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88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7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28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32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8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5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83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3574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0430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3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2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75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5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19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19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redictiv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-1" y="1"/>
            <a:ext cx="12188826" cy="82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1" y="1"/>
            <a:ext cx="12188824" cy="64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1559" y="1371600"/>
            <a:ext cx="7315200" cy="1005840"/>
          </a:xfrm>
        </p:spPr>
        <p:txBody>
          <a:bodyPr anchor="b">
            <a:normAutofit/>
          </a:bodyPr>
          <a:lstStyle>
            <a:lvl1pPr mar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800" kern="1200" baseline="0" dirty="0">
                <a:solidFill>
                  <a:schemeClr val="tx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Headline Goes Here</a:t>
            </a:r>
            <a:br>
              <a:rPr lang="en-US" dirty="0" smtClean="0"/>
            </a:br>
            <a:r>
              <a:rPr lang="en-US" dirty="0" smtClean="0"/>
              <a:t>(maximum two lines)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005" y="2606040"/>
            <a:ext cx="837590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94574" y="0"/>
            <a:ext cx="2743200" cy="6400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1560" y="2880360"/>
            <a:ext cx="8229600" cy="3200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baseline="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0110887" y="-2"/>
            <a:ext cx="1463040" cy="1411430"/>
            <a:chOff x="10110671" y="-2"/>
            <a:chExt cx="1463040" cy="1411430"/>
          </a:xfrm>
        </p:grpSpPr>
        <p:sp>
          <p:nvSpPr>
            <p:cNvPr id="42" name="Rectangle 41"/>
            <p:cNvSpPr>
              <a:spLocks noChangeAspect="1"/>
            </p:cNvSpPr>
            <p:nvPr/>
          </p:nvSpPr>
          <p:spPr>
            <a:xfrm>
              <a:off x="10110671" y="-2"/>
              <a:ext cx="1463040" cy="82296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defTabSz="914400">
                <a:defRPr/>
              </a:pPr>
              <a:endParaRPr lang="en-US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3" name="Pentagon 42"/>
            <p:cNvSpPr>
              <a:spLocks noChangeAspect="1"/>
            </p:cNvSpPr>
            <p:nvPr/>
          </p:nvSpPr>
          <p:spPr>
            <a:xfrm rot="5400000">
              <a:off x="10566655" y="404372"/>
              <a:ext cx="551072" cy="1463040"/>
            </a:xfrm>
            <a:prstGeom prst="homePlate">
              <a:avLst>
                <a:gd name="adj" fmla="val 42323"/>
              </a:avLst>
            </a:prstGeom>
            <a:solidFill>
              <a:sysClr val="windowText" lastClr="000000"/>
            </a:solidFill>
          </p:spPr>
          <p:txBody>
            <a:bodyPr lIns="91440" anchor="ctr" anchorCtr="0">
              <a:noAutofit/>
            </a:bodyPr>
            <a:lstStyle/>
            <a:p>
              <a:pPr marL="109728" defTabSz="91440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</a:pPr>
              <a:endParaRPr lang="en-US" sz="2000" kern="0" dirty="0" smtClean="0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0179251" y="560070"/>
              <a:ext cx="1325880" cy="168052"/>
              <a:chOff x="10225088" y="7323138"/>
              <a:chExt cx="7038975" cy="892175"/>
            </a:xfrm>
          </p:grpSpPr>
          <p:sp>
            <p:nvSpPr>
              <p:cNvPr id="90" name="Freeform 112"/>
              <p:cNvSpPr>
                <a:spLocks noEditPoints="1"/>
              </p:cNvSpPr>
              <p:nvPr/>
            </p:nvSpPr>
            <p:spPr bwMode="auto">
              <a:xfrm>
                <a:off x="10225088" y="7367588"/>
                <a:ext cx="420688" cy="630238"/>
              </a:xfrm>
              <a:custGeom>
                <a:avLst/>
                <a:gdLst>
                  <a:gd name="T0" fmla="*/ 24 w 112"/>
                  <a:gd name="T1" fmla="*/ 109 h 168"/>
                  <a:gd name="T2" fmla="*/ 24 w 112"/>
                  <a:gd name="T3" fmla="*/ 168 h 168"/>
                  <a:gd name="T4" fmla="*/ 0 w 112"/>
                  <a:gd name="T5" fmla="*/ 168 h 168"/>
                  <a:gd name="T6" fmla="*/ 0 w 112"/>
                  <a:gd name="T7" fmla="*/ 0 h 168"/>
                  <a:gd name="T8" fmla="*/ 54 w 112"/>
                  <a:gd name="T9" fmla="*/ 0 h 168"/>
                  <a:gd name="T10" fmla="*/ 112 w 112"/>
                  <a:gd name="T11" fmla="*/ 52 h 168"/>
                  <a:gd name="T12" fmla="*/ 60 w 112"/>
                  <a:gd name="T13" fmla="*/ 109 h 168"/>
                  <a:gd name="T14" fmla="*/ 24 w 112"/>
                  <a:gd name="T15" fmla="*/ 109 h 168"/>
                  <a:gd name="T16" fmla="*/ 24 w 112"/>
                  <a:gd name="T17" fmla="*/ 20 h 168"/>
                  <a:gd name="T18" fmla="*/ 24 w 112"/>
                  <a:gd name="T19" fmla="*/ 88 h 168"/>
                  <a:gd name="T20" fmla="*/ 56 w 112"/>
                  <a:gd name="T21" fmla="*/ 88 h 168"/>
                  <a:gd name="T22" fmla="*/ 89 w 112"/>
                  <a:gd name="T23" fmla="*/ 53 h 168"/>
                  <a:gd name="T24" fmla="*/ 49 w 112"/>
                  <a:gd name="T25" fmla="*/ 20 h 168"/>
                  <a:gd name="T26" fmla="*/ 24 w 112"/>
                  <a:gd name="T27" fmla="*/ 2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68">
                    <a:moveTo>
                      <a:pt x="24" y="109"/>
                    </a:moveTo>
                    <a:cubicBezTo>
                      <a:pt x="24" y="168"/>
                      <a:pt x="24" y="168"/>
                      <a:pt x="24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5" y="0"/>
                      <a:pt x="112" y="7"/>
                      <a:pt x="112" y="52"/>
                    </a:cubicBezTo>
                    <a:cubicBezTo>
                      <a:pt x="112" y="96"/>
                      <a:pt x="83" y="109"/>
                      <a:pt x="60" y="109"/>
                    </a:cubicBezTo>
                    <a:lnTo>
                      <a:pt x="24" y="109"/>
                    </a:lnTo>
                    <a:close/>
                    <a:moveTo>
                      <a:pt x="24" y="20"/>
                    </a:moveTo>
                    <a:cubicBezTo>
                      <a:pt x="24" y="88"/>
                      <a:pt x="24" y="88"/>
                      <a:pt x="24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79" y="88"/>
                      <a:pt x="89" y="75"/>
                      <a:pt x="89" y="53"/>
                    </a:cubicBezTo>
                    <a:cubicBezTo>
                      <a:pt x="89" y="29"/>
                      <a:pt x="79" y="20"/>
                      <a:pt x="49" y="20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13"/>
              <p:cNvSpPr>
                <a:spLocks/>
              </p:cNvSpPr>
              <p:nvPr/>
            </p:nvSpPr>
            <p:spPr bwMode="auto">
              <a:xfrm>
                <a:off x="10706100" y="7540626"/>
                <a:ext cx="231775" cy="457200"/>
              </a:xfrm>
              <a:custGeom>
                <a:avLst/>
                <a:gdLst>
                  <a:gd name="T0" fmla="*/ 57 w 62"/>
                  <a:gd name="T1" fmla="*/ 23 h 122"/>
                  <a:gd name="T2" fmla="*/ 49 w 62"/>
                  <a:gd name="T3" fmla="*/ 23 h 122"/>
                  <a:gd name="T4" fmla="*/ 23 w 62"/>
                  <a:gd name="T5" fmla="*/ 39 h 122"/>
                  <a:gd name="T6" fmla="*/ 23 w 62"/>
                  <a:gd name="T7" fmla="*/ 122 h 122"/>
                  <a:gd name="T8" fmla="*/ 0 w 62"/>
                  <a:gd name="T9" fmla="*/ 122 h 122"/>
                  <a:gd name="T10" fmla="*/ 0 w 62"/>
                  <a:gd name="T11" fmla="*/ 4 h 122"/>
                  <a:gd name="T12" fmla="*/ 17 w 62"/>
                  <a:gd name="T13" fmla="*/ 4 h 122"/>
                  <a:gd name="T14" fmla="*/ 20 w 62"/>
                  <a:gd name="T15" fmla="*/ 23 h 122"/>
                  <a:gd name="T16" fmla="*/ 60 w 62"/>
                  <a:gd name="T17" fmla="*/ 0 h 122"/>
                  <a:gd name="T18" fmla="*/ 62 w 62"/>
                  <a:gd name="T19" fmla="*/ 0 h 122"/>
                  <a:gd name="T20" fmla="*/ 57 w 62"/>
                  <a:gd name="T21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22">
                    <a:moveTo>
                      <a:pt x="57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40" y="23"/>
                      <a:pt x="27" y="31"/>
                      <a:pt x="23" y="39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34" y="7"/>
                      <a:pt x="45" y="0"/>
                      <a:pt x="6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57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14"/>
              <p:cNvSpPr>
                <a:spLocks noEditPoints="1"/>
              </p:cNvSpPr>
              <p:nvPr/>
            </p:nvSpPr>
            <p:spPr bwMode="auto">
              <a:xfrm>
                <a:off x="10942638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2 w 108"/>
                  <a:gd name="T7" fmla="*/ 113 h 122"/>
                  <a:gd name="T8" fmla="*/ 63 w 108"/>
                  <a:gd name="T9" fmla="*/ 122 h 122"/>
                  <a:gd name="T10" fmla="*/ 0 w 108"/>
                  <a:gd name="T11" fmla="*/ 60 h 122"/>
                  <a:gd name="T12" fmla="*/ 57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5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3" y="103"/>
                      <a:pt x="66" y="103"/>
                    </a:cubicBezTo>
                    <a:cubicBezTo>
                      <a:pt x="77" y="103"/>
                      <a:pt x="89" y="101"/>
                      <a:pt x="100" y="96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3" y="117"/>
                      <a:pt x="80" y="122"/>
                      <a:pt x="63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7" y="0"/>
                    </a:cubicBezTo>
                    <a:cubicBezTo>
                      <a:pt x="86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29"/>
                      <a:pt x="76" y="19"/>
                      <a:pt x="57" y="19"/>
                    </a:cubicBezTo>
                    <a:cubicBezTo>
                      <a:pt x="37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15"/>
              <p:cNvSpPr>
                <a:spLocks noEditPoints="1"/>
              </p:cNvSpPr>
              <p:nvPr/>
            </p:nvSpPr>
            <p:spPr bwMode="auto">
              <a:xfrm>
                <a:off x="11391900" y="7323138"/>
                <a:ext cx="415925" cy="682625"/>
              </a:xfrm>
              <a:custGeom>
                <a:avLst/>
                <a:gdLst>
                  <a:gd name="T0" fmla="*/ 92 w 111"/>
                  <a:gd name="T1" fmla="*/ 180 h 182"/>
                  <a:gd name="T2" fmla="*/ 89 w 111"/>
                  <a:gd name="T3" fmla="*/ 165 h 182"/>
                  <a:gd name="T4" fmla="*/ 53 w 111"/>
                  <a:gd name="T5" fmla="*/ 182 h 182"/>
                  <a:gd name="T6" fmla="*/ 0 w 111"/>
                  <a:gd name="T7" fmla="*/ 121 h 182"/>
                  <a:gd name="T8" fmla="*/ 53 w 111"/>
                  <a:gd name="T9" fmla="*/ 60 h 182"/>
                  <a:gd name="T10" fmla="*/ 89 w 111"/>
                  <a:gd name="T11" fmla="*/ 74 h 182"/>
                  <a:gd name="T12" fmla="*/ 89 w 111"/>
                  <a:gd name="T13" fmla="*/ 0 h 182"/>
                  <a:gd name="T14" fmla="*/ 111 w 111"/>
                  <a:gd name="T15" fmla="*/ 0 h 182"/>
                  <a:gd name="T16" fmla="*/ 111 w 111"/>
                  <a:gd name="T17" fmla="*/ 180 h 182"/>
                  <a:gd name="T18" fmla="*/ 92 w 111"/>
                  <a:gd name="T19" fmla="*/ 180 h 182"/>
                  <a:gd name="T20" fmla="*/ 22 w 111"/>
                  <a:gd name="T21" fmla="*/ 121 h 182"/>
                  <a:gd name="T22" fmla="*/ 55 w 111"/>
                  <a:gd name="T23" fmla="*/ 163 h 182"/>
                  <a:gd name="T24" fmla="*/ 92 w 111"/>
                  <a:gd name="T25" fmla="*/ 121 h 182"/>
                  <a:gd name="T26" fmla="*/ 55 w 111"/>
                  <a:gd name="T27" fmla="*/ 79 h 182"/>
                  <a:gd name="T28" fmla="*/ 22 w 111"/>
                  <a:gd name="T29" fmla="*/ 12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182">
                    <a:moveTo>
                      <a:pt x="92" y="180"/>
                    </a:moveTo>
                    <a:cubicBezTo>
                      <a:pt x="89" y="165"/>
                      <a:pt x="89" y="165"/>
                      <a:pt x="89" y="165"/>
                    </a:cubicBezTo>
                    <a:cubicBezTo>
                      <a:pt x="80" y="176"/>
                      <a:pt x="64" y="182"/>
                      <a:pt x="53" y="182"/>
                    </a:cubicBezTo>
                    <a:cubicBezTo>
                      <a:pt x="23" y="182"/>
                      <a:pt x="0" y="155"/>
                      <a:pt x="0" y="121"/>
                    </a:cubicBezTo>
                    <a:cubicBezTo>
                      <a:pt x="0" y="89"/>
                      <a:pt x="20" y="60"/>
                      <a:pt x="53" y="60"/>
                    </a:cubicBezTo>
                    <a:cubicBezTo>
                      <a:pt x="64" y="60"/>
                      <a:pt x="79" y="62"/>
                      <a:pt x="89" y="7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180"/>
                      <a:pt x="111" y="180"/>
                      <a:pt x="111" y="180"/>
                    </a:cubicBezTo>
                    <a:lnTo>
                      <a:pt x="92" y="180"/>
                    </a:lnTo>
                    <a:close/>
                    <a:moveTo>
                      <a:pt x="22" y="121"/>
                    </a:moveTo>
                    <a:cubicBezTo>
                      <a:pt x="22" y="144"/>
                      <a:pt x="34" y="163"/>
                      <a:pt x="55" y="163"/>
                    </a:cubicBezTo>
                    <a:cubicBezTo>
                      <a:pt x="72" y="163"/>
                      <a:pt x="92" y="151"/>
                      <a:pt x="92" y="121"/>
                    </a:cubicBezTo>
                    <a:cubicBezTo>
                      <a:pt x="92" y="93"/>
                      <a:pt x="72" y="79"/>
                      <a:pt x="55" y="79"/>
                    </a:cubicBezTo>
                    <a:cubicBezTo>
                      <a:pt x="34" y="79"/>
                      <a:pt x="22" y="97"/>
                      <a:pt x="22" y="1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16"/>
              <p:cNvSpPr>
                <a:spLocks noEditPoints="1"/>
              </p:cNvSpPr>
              <p:nvPr/>
            </p:nvSpPr>
            <p:spPr bwMode="auto">
              <a:xfrm>
                <a:off x="11901488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17"/>
              <p:cNvSpPr>
                <a:spLocks/>
              </p:cNvSpPr>
              <p:nvPr/>
            </p:nvSpPr>
            <p:spPr bwMode="auto">
              <a:xfrm>
                <a:off x="12052300" y="7548563"/>
                <a:ext cx="355600" cy="457200"/>
              </a:xfrm>
              <a:custGeom>
                <a:avLst/>
                <a:gdLst>
                  <a:gd name="T0" fmla="*/ 0 w 95"/>
                  <a:gd name="T1" fmla="*/ 61 h 122"/>
                  <a:gd name="T2" fmla="*/ 58 w 95"/>
                  <a:gd name="T3" fmla="*/ 0 h 122"/>
                  <a:gd name="T4" fmla="*/ 95 w 95"/>
                  <a:gd name="T5" fmla="*/ 7 h 122"/>
                  <a:gd name="T6" fmla="*/ 91 w 95"/>
                  <a:gd name="T7" fmla="*/ 26 h 122"/>
                  <a:gd name="T8" fmla="*/ 61 w 95"/>
                  <a:gd name="T9" fmla="*/ 19 h 122"/>
                  <a:gd name="T10" fmla="*/ 22 w 95"/>
                  <a:gd name="T11" fmla="*/ 61 h 122"/>
                  <a:gd name="T12" fmla="*/ 61 w 95"/>
                  <a:gd name="T13" fmla="*/ 103 h 122"/>
                  <a:gd name="T14" fmla="*/ 92 w 95"/>
                  <a:gd name="T15" fmla="*/ 96 h 122"/>
                  <a:gd name="T16" fmla="*/ 94 w 95"/>
                  <a:gd name="T17" fmla="*/ 113 h 122"/>
                  <a:gd name="T18" fmla="*/ 59 w 95"/>
                  <a:gd name="T19" fmla="*/ 122 h 122"/>
                  <a:gd name="T20" fmla="*/ 0 w 95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8" y="3"/>
                      <a:pt x="95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2" y="21"/>
                      <a:pt x="72" y="19"/>
                      <a:pt x="61" y="19"/>
                    </a:cubicBezTo>
                    <a:cubicBezTo>
                      <a:pt x="35" y="19"/>
                      <a:pt x="22" y="34"/>
                      <a:pt x="22" y="61"/>
                    </a:cubicBezTo>
                    <a:cubicBezTo>
                      <a:pt x="22" y="86"/>
                      <a:pt x="35" y="103"/>
                      <a:pt x="61" y="103"/>
                    </a:cubicBezTo>
                    <a:cubicBezTo>
                      <a:pt x="72" y="103"/>
                      <a:pt x="82" y="100"/>
                      <a:pt x="92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8" y="122"/>
                      <a:pt x="59" y="122"/>
                    </a:cubicBezTo>
                    <a:cubicBezTo>
                      <a:pt x="20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8"/>
              <p:cNvSpPr>
                <a:spLocks/>
              </p:cNvSpPr>
              <p:nvPr/>
            </p:nvSpPr>
            <p:spPr bwMode="auto">
              <a:xfrm>
                <a:off x="12441238" y="7439026"/>
                <a:ext cx="274638" cy="566738"/>
              </a:xfrm>
              <a:custGeom>
                <a:avLst/>
                <a:gdLst>
                  <a:gd name="T0" fmla="*/ 71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7 w 73"/>
                  <a:gd name="T29" fmla="*/ 134 h 151"/>
                  <a:gd name="T30" fmla="*/ 72 w 73"/>
                  <a:gd name="T31" fmla="*/ 134 h 151"/>
                  <a:gd name="T32" fmla="*/ 71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1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9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4" y="134"/>
                      <a:pt x="67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1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19"/>
              <p:cNvSpPr>
                <a:spLocks noEditPoints="1"/>
              </p:cNvSpPr>
              <p:nvPr/>
            </p:nvSpPr>
            <p:spPr bwMode="auto">
              <a:xfrm>
                <a:off x="12768263" y="7367588"/>
                <a:ext cx="79375" cy="630238"/>
              </a:xfrm>
              <a:custGeom>
                <a:avLst/>
                <a:gdLst>
                  <a:gd name="T0" fmla="*/ 0 w 50"/>
                  <a:gd name="T1" fmla="*/ 57 h 397"/>
                  <a:gd name="T2" fmla="*/ 0 w 50"/>
                  <a:gd name="T3" fmla="*/ 0 h 397"/>
                  <a:gd name="T4" fmla="*/ 50 w 50"/>
                  <a:gd name="T5" fmla="*/ 0 h 397"/>
                  <a:gd name="T6" fmla="*/ 50 w 50"/>
                  <a:gd name="T7" fmla="*/ 57 h 397"/>
                  <a:gd name="T8" fmla="*/ 0 w 50"/>
                  <a:gd name="T9" fmla="*/ 57 h 397"/>
                  <a:gd name="T10" fmla="*/ 0 w 50"/>
                  <a:gd name="T11" fmla="*/ 397 h 397"/>
                  <a:gd name="T12" fmla="*/ 0 w 50"/>
                  <a:gd name="T13" fmla="*/ 118 h 397"/>
                  <a:gd name="T14" fmla="*/ 50 w 50"/>
                  <a:gd name="T15" fmla="*/ 118 h 397"/>
                  <a:gd name="T16" fmla="*/ 50 w 50"/>
                  <a:gd name="T17" fmla="*/ 397 h 397"/>
                  <a:gd name="T18" fmla="*/ 0 w 50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397">
                    <a:moveTo>
                      <a:pt x="0" y="57"/>
                    </a:moveTo>
                    <a:lnTo>
                      <a:pt x="0" y="0"/>
                    </a:lnTo>
                    <a:lnTo>
                      <a:pt x="50" y="0"/>
                    </a:lnTo>
                    <a:lnTo>
                      <a:pt x="50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50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20"/>
              <p:cNvSpPr>
                <a:spLocks/>
              </p:cNvSpPr>
              <p:nvPr/>
            </p:nvSpPr>
            <p:spPr bwMode="auto">
              <a:xfrm>
                <a:off x="12895263" y="7554913"/>
                <a:ext cx="428625" cy="442913"/>
              </a:xfrm>
              <a:custGeom>
                <a:avLst/>
                <a:gdLst>
                  <a:gd name="T0" fmla="*/ 163 w 270"/>
                  <a:gd name="T1" fmla="*/ 279 h 279"/>
                  <a:gd name="T2" fmla="*/ 107 w 270"/>
                  <a:gd name="T3" fmla="*/ 279 h 279"/>
                  <a:gd name="T4" fmla="*/ 0 w 270"/>
                  <a:gd name="T5" fmla="*/ 0 h 279"/>
                  <a:gd name="T6" fmla="*/ 57 w 270"/>
                  <a:gd name="T7" fmla="*/ 0 h 279"/>
                  <a:gd name="T8" fmla="*/ 135 w 270"/>
                  <a:gd name="T9" fmla="*/ 222 h 279"/>
                  <a:gd name="T10" fmla="*/ 211 w 270"/>
                  <a:gd name="T11" fmla="*/ 0 h 279"/>
                  <a:gd name="T12" fmla="*/ 270 w 270"/>
                  <a:gd name="T13" fmla="*/ 0 h 279"/>
                  <a:gd name="T14" fmla="*/ 163 w 270"/>
                  <a:gd name="T1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0" h="279">
                    <a:moveTo>
                      <a:pt x="163" y="279"/>
                    </a:moveTo>
                    <a:lnTo>
                      <a:pt x="107" y="2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35" y="222"/>
                    </a:lnTo>
                    <a:lnTo>
                      <a:pt x="211" y="0"/>
                    </a:lnTo>
                    <a:lnTo>
                      <a:pt x="270" y="0"/>
                    </a:lnTo>
                    <a:lnTo>
                      <a:pt x="163" y="2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21"/>
              <p:cNvSpPr>
                <a:spLocks noEditPoints="1"/>
              </p:cNvSpPr>
              <p:nvPr/>
            </p:nvSpPr>
            <p:spPr bwMode="auto">
              <a:xfrm>
                <a:off x="13327063" y="7548563"/>
                <a:ext cx="404813" cy="457200"/>
              </a:xfrm>
              <a:custGeom>
                <a:avLst/>
                <a:gdLst>
                  <a:gd name="T0" fmla="*/ 22 w 108"/>
                  <a:gd name="T1" fmla="*/ 61 h 122"/>
                  <a:gd name="T2" fmla="*/ 66 w 108"/>
                  <a:gd name="T3" fmla="*/ 103 h 122"/>
                  <a:gd name="T4" fmla="*/ 100 w 108"/>
                  <a:gd name="T5" fmla="*/ 96 h 122"/>
                  <a:gd name="T6" fmla="*/ 103 w 108"/>
                  <a:gd name="T7" fmla="*/ 113 h 122"/>
                  <a:gd name="T8" fmla="*/ 64 w 108"/>
                  <a:gd name="T9" fmla="*/ 122 h 122"/>
                  <a:gd name="T10" fmla="*/ 0 w 108"/>
                  <a:gd name="T11" fmla="*/ 60 h 122"/>
                  <a:gd name="T12" fmla="*/ 58 w 108"/>
                  <a:gd name="T13" fmla="*/ 0 h 122"/>
                  <a:gd name="T14" fmla="*/ 108 w 108"/>
                  <a:gd name="T15" fmla="*/ 49 h 122"/>
                  <a:gd name="T16" fmla="*/ 107 w 108"/>
                  <a:gd name="T17" fmla="*/ 61 h 122"/>
                  <a:gd name="T18" fmla="*/ 22 w 108"/>
                  <a:gd name="T19" fmla="*/ 61 h 122"/>
                  <a:gd name="T20" fmla="*/ 24 w 108"/>
                  <a:gd name="T21" fmla="*/ 46 h 122"/>
                  <a:gd name="T22" fmla="*/ 86 w 108"/>
                  <a:gd name="T23" fmla="*/ 46 h 122"/>
                  <a:gd name="T24" fmla="*/ 57 w 108"/>
                  <a:gd name="T25" fmla="*/ 19 h 122"/>
                  <a:gd name="T26" fmla="*/ 24 w 108"/>
                  <a:gd name="T27" fmla="*/ 4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22">
                    <a:moveTo>
                      <a:pt x="22" y="61"/>
                    </a:moveTo>
                    <a:cubicBezTo>
                      <a:pt x="25" y="93"/>
                      <a:pt x="44" y="103"/>
                      <a:pt x="66" y="103"/>
                    </a:cubicBezTo>
                    <a:cubicBezTo>
                      <a:pt x="77" y="103"/>
                      <a:pt x="90" y="101"/>
                      <a:pt x="100" y="96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4" y="117"/>
                      <a:pt x="81" y="122"/>
                      <a:pt x="64" y="122"/>
                    </a:cubicBezTo>
                    <a:cubicBezTo>
                      <a:pt x="22" y="122"/>
                      <a:pt x="0" y="94"/>
                      <a:pt x="0" y="60"/>
                    </a:cubicBezTo>
                    <a:cubicBezTo>
                      <a:pt x="0" y="27"/>
                      <a:pt x="21" y="0"/>
                      <a:pt x="58" y="0"/>
                    </a:cubicBezTo>
                    <a:cubicBezTo>
                      <a:pt x="87" y="0"/>
                      <a:pt x="108" y="18"/>
                      <a:pt x="108" y="49"/>
                    </a:cubicBezTo>
                    <a:cubicBezTo>
                      <a:pt x="108" y="53"/>
                      <a:pt x="108" y="57"/>
                      <a:pt x="107" y="61"/>
                    </a:cubicBezTo>
                    <a:lnTo>
                      <a:pt x="22" y="61"/>
                    </a:lnTo>
                    <a:close/>
                    <a:moveTo>
                      <a:pt x="24" y="46"/>
                    </a:move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29"/>
                      <a:pt x="77" y="19"/>
                      <a:pt x="57" y="19"/>
                    </a:cubicBezTo>
                    <a:cubicBezTo>
                      <a:pt x="38" y="19"/>
                      <a:pt x="28" y="29"/>
                      <a:pt x="24" y="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22"/>
              <p:cNvSpPr>
                <a:spLocks noEditPoints="1"/>
              </p:cNvSpPr>
              <p:nvPr/>
            </p:nvSpPr>
            <p:spPr bwMode="auto">
              <a:xfrm>
                <a:off x="13968413" y="7367588"/>
                <a:ext cx="542925" cy="630238"/>
              </a:xfrm>
              <a:custGeom>
                <a:avLst/>
                <a:gdLst>
                  <a:gd name="T0" fmla="*/ 286 w 342"/>
                  <a:gd name="T1" fmla="*/ 397 h 397"/>
                  <a:gd name="T2" fmla="*/ 248 w 342"/>
                  <a:gd name="T3" fmla="*/ 288 h 397"/>
                  <a:gd name="T4" fmla="*/ 94 w 342"/>
                  <a:gd name="T5" fmla="*/ 288 h 397"/>
                  <a:gd name="T6" fmla="*/ 57 w 342"/>
                  <a:gd name="T7" fmla="*/ 397 h 397"/>
                  <a:gd name="T8" fmla="*/ 0 w 342"/>
                  <a:gd name="T9" fmla="*/ 397 h 397"/>
                  <a:gd name="T10" fmla="*/ 142 w 342"/>
                  <a:gd name="T11" fmla="*/ 0 h 397"/>
                  <a:gd name="T12" fmla="*/ 198 w 342"/>
                  <a:gd name="T13" fmla="*/ 0 h 397"/>
                  <a:gd name="T14" fmla="*/ 342 w 342"/>
                  <a:gd name="T15" fmla="*/ 397 h 397"/>
                  <a:gd name="T16" fmla="*/ 286 w 342"/>
                  <a:gd name="T17" fmla="*/ 397 h 397"/>
                  <a:gd name="T18" fmla="*/ 170 w 342"/>
                  <a:gd name="T19" fmla="*/ 73 h 397"/>
                  <a:gd name="T20" fmla="*/ 111 w 342"/>
                  <a:gd name="T21" fmla="*/ 241 h 397"/>
                  <a:gd name="T22" fmla="*/ 229 w 342"/>
                  <a:gd name="T23" fmla="*/ 241 h 397"/>
                  <a:gd name="T24" fmla="*/ 170 w 342"/>
                  <a:gd name="T25" fmla="*/ 7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2" h="397">
                    <a:moveTo>
                      <a:pt x="286" y="397"/>
                    </a:moveTo>
                    <a:lnTo>
                      <a:pt x="248" y="288"/>
                    </a:lnTo>
                    <a:lnTo>
                      <a:pt x="94" y="288"/>
                    </a:lnTo>
                    <a:lnTo>
                      <a:pt x="57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198" y="0"/>
                    </a:lnTo>
                    <a:lnTo>
                      <a:pt x="342" y="397"/>
                    </a:lnTo>
                    <a:lnTo>
                      <a:pt x="286" y="397"/>
                    </a:lnTo>
                    <a:close/>
                    <a:moveTo>
                      <a:pt x="170" y="73"/>
                    </a:moveTo>
                    <a:lnTo>
                      <a:pt x="111" y="241"/>
                    </a:lnTo>
                    <a:lnTo>
                      <a:pt x="229" y="241"/>
                    </a:lnTo>
                    <a:lnTo>
                      <a:pt x="17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23"/>
              <p:cNvSpPr>
                <a:spLocks/>
              </p:cNvSpPr>
              <p:nvPr/>
            </p:nvSpPr>
            <p:spPr bwMode="auto">
              <a:xfrm>
                <a:off x="14560550" y="7548563"/>
                <a:ext cx="398463" cy="449263"/>
              </a:xfrm>
              <a:custGeom>
                <a:avLst/>
                <a:gdLst>
                  <a:gd name="T0" fmla="*/ 85 w 106"/>
                  <a:gd name="T1" fmla="*/ 120 h 120"/>
                  <a:gd name="T2" fmla="*/ 85 w 106"/>
                  <a:gd name="T3" fmla="*/ 55 h 120"/>
                  <a:gd name="T4" fmla="*/ 54 w 106"/>
                  <a:gd name="T5" fmla="*/ 19 h 120"/>
                  <a:gd name="T6" fmla="*/ 22 w 106"/>
                  <a:gd name="T7" fmla="*/ 34 h 120"/>
                  <a:gd name="T8" fmla="*/ 22 w 106"/>
                  <a:gd name="T9" fmla="*/ 120 h 120"/>
                  <a:gd name="T10" fmla="*/ 0 w 106"/>
                  <a:gd name="T11" fmla="*/ 120 h 120"/>
                  <a:gd name="T12" fmla="*/ 0 w 106"/>
                  <a:gd name="T13" fmla="*/ 2 h 120"/>
                  <a:gd name="T14" fmla="*/ 17 w 106"/>
                  <a:gd name="T15" fmla="*/ 2 h 120"/>
                  <a:gd name="T16" fmla="*/ 19 w 106"/>
                  <a:gd name="T17" fmla="*/ 14 h 120"/>
                  <a:gd name="T18" fmla="*/ 58 w 106"/>
                  <a:gd name="T19" fmla="*/ 0 h 120"/>
                  <a:gd name="T20" fmla="*/ 106 w 106"/>
                  <a:gd name="T21" fmla="*/ 55 h 120"/>
                  <a:gd name="T22" fmla="*/ 106 w 106"/>
                  <a:gd name="T23" fmla="*/ 120 h 120"/>
                  <a:gd name="T24" fmla="*/ 85 w 106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20">
                    <a:moveTo>
                      <a:pt x="85" y="120"/>
                    </a:move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30"/>
                      <a:pt x="76" y="19"/>
                      <a:pt x="54" y="19"/>
                    </a:cubicBezTo>
                    <a:cubicBezTo>
                      <a:pt x="40" y="19"/>
                      <a:pt x="28" y="24"/>
                      <a:pt x="22" y="34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33" y="2"/>
                      <a:pt x="46" y="0"/>
                      <a:pt x="58" y="0"/>
                    </a:cubicBezTo>
                    <a:cubicBezTo>
                      <a:pt x="92" y="0"/>
                      <a:pt x="106" y="21"/>
                      <a:pt x="106" y="55"/>
                    </a:cubicBezTo>
                    <a:cubicBezTo>
                      <a:pt x="106" y="120"/>
                      <a:pt x="106" y="120"/>
                      <a:pt x="106" y="120"/>
                    </a:cubicBezTo>
                    <a:lnTo>
                      <a:pt x="85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24"/>
              <p:cNvSpPr>
                <a:spLocks noEditPoints="1"/>
              </p:cNvSpPr>
              <p:nvPr/>
            </p:nvSpPr>
            <p:spPr bwMode="auto">
              <a:xfrm>
                <a:off x="15014575" y="7548563"/>
                <a:ext cx="404813" cy="457200"/>
              </a:xfrm>
              <a:custGeom>
                <a:avLst/>
                <a:gdLst>
                  <a:gd name="T0" fmla="*/ 104 w 108"/>
                  <a:gd name="T1" fmla="*/ 122 h 122"/>
                  <a:gd name="T2" fmla="*/ 103 w 108"/>
                  <a:gd name="T3" fmla="*/ 122 h 122"/>
                  <a:gd name="T4" fmla="*/ 72 w 108"/>
                  <a:gd name="T5" fmla="*/ 105 h 122"/>
                  <a:gd name="T6" fmla="*/ 36 w 108"/>
                  <a:gd name="T7" fmla="*/ 122 h 122"/>
                  <a:gd name="T8" fmla="*/ 0 w 108"/>
                  <a:gd name="T9" fmla="*/ 88 h 122"/>
                  <a:gd name="T10" fmla="*/ 71 w 108"/>
                  <a:gd name="T11" fmla="*/ 46 h 122"/>
                  <a:gd name="T12" fmla="*/ 45 w 108"/>
                  <a:gd name="T13" fmla="*/ 19 h 122"/>
                  <a:gd name="T14" fmla="*/ 14 w 108"/>
                  <a:gd name="T15" fmla="*/ 29 h 122"/>
                  <a:gd name="T16" fmla="*/ 11 w 108"/>
                  <a:gd name="T17" fmla="*/ 12 h 122"/>
                  <a:gd name="T18" fmla="*/ 51 w 108"/>
                  <a:gd name="T19" fmla="*/ 0 h 122"/>
                  <a:gd name="T20" fmla="*/ 92 w 108"/>
                  <a:gd name="T21" fmla="*/ 56 h 122"/>
                  <a:gd name="T22" fmla="*/ 92 w 108"/>
                  <a:gd name="T23" fmla="*/ 80 h 122"/>
                  <a:gd name="T24" fmla="*/ 106 w 108"/>
                  <a:gd name="T25" fmla="*/ 105 h 122"/>
                  <a:gd name="T26" fmla="*/ 108 w 108"/>
                  <a:gd name="T27" fmla="*/ 105 h 122"/>
                  <a:gd name="T28" fmla="*/ 104 w 108"/>
                  <a:gd name="T29" fmla="*/ 122 h 122"/>
                  <a:gd name="T30" fmla="*/ 71 w 108"/>
                  <a:gd name="T31" fmla="*/ 61 h 122"/>
                  <a:gd name="T32" fmla="*/ 22 w 108"/>
                  <a:gd name="T33" fmla="*/ 87 h 122"/>
                  <a:gd name="T34" fmla="*/ 41 w 108"/>
                  <a:gd name="T35" fmla="*/ 105 h 122"/>
                  <a:gd name="T36" fmla="*/ 71 w 108"/>
                  <a:gd name="T37" fmla="*/ 89 h 122"/>
                  <a:gd name="T38" fmla="*/ 71 w 108"/>
                  <a:gd name="T39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22">
                    <a:moveTo>
                      <a:pt x="104" y="122"/>
                    </a:moveTo>
                    <a:cubicBezTo>
                      <a:pt x="103" y="122"/>
                      <a:pt x="103" y="122"/>
                      <a:pt x="103" y="122"/>
                    </a:cubicBezTo>
                    <a:cubicBezTo>
                      <a:pt x="82" y="122"/>
                      <a:pt x="77" y="116"/>
                      <a:pt x="72" y="105"/>
                    </a:cubicBezTo>
                    <a:cubicBezTo>
                      <a:pt x="64" y="115"/>
                      <a:pt x="52" y="122"/>
                      <a:pt x="36" y="122"/>
                    </a:cubicBezTo>
                    <a:cubicBezTo>
                      <a:pt x="15" y="122"/>
                      <a:pt x="0" y="108"/>
                      <a:pt x="0" y="88"/>
                    </a:cubicBezTo>
                    <a:cubicBezTo>
                      <a:pt x="0" y="55"/>
                      <a:pt x="41" y="46"/>
                      <a:pt x="71" y="46"/>
                    </a:cubicBezTo>
                    <a:cubicBezTo>
                      <a:pt x="71" y="24"/>
                      <a:pt x="61" y="19"/>
                      <a:pt x="45" y="19"/>
                    </a:cubicBezTo>
                    <a:cubicBezTo>
                      <a:pt x="36" y="19"/>
                      <a:pt x="26" y="21"/>
                      <a:pt x="14" y="29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20" y="5"/>
                      <a:pt x="35" y="0"/>
                      <a:pt x="51" y="0"/>
                    </a:cubicBezTo>
                    <a:cubicBezTo>
                      <a:pt x="80" y="0"/>
                      <a:pt x="92" y="13"/>
                      <a:pt x="92" y="56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92" y="97"/>
                      <a:pt x="93" y="105"/>
                      <a:pt x="106" y="105"/>
                    </a:cubicBezTo>
                    <a:cubicBezTo>
                      <a:pt x="108" y="105"/>
                      <a:pt x="108" y="105"/>
                      <a:pt x="108" y="105"/>
                    </a:cubicBezTo>
                    <a:lnTo>
                      <a:pt x="104" y="122"/>
                    </a:lnTo>
                    <a:close/>
                    <a:moveTo>
                      <a:pt x="71" y="61"/>
                    </a:moveTo>
                    <a:cubicBezTo>
                      <a:pt x="36" y="62"/>
                      <a:pt x="22" y="69"/>
                      <a:pt x="22" y="87"/>
                    </a:cubicBezTo>
                    <a:cubicBezTo>
                      <a:pt x="22" y="99"/>
                      <a:pt x="30" y="105"/>
                      <a:pt x="41" y="105"/>
                    </a:cubicBezTo>
                    <a:cubicBezTo>
                      <a:pt x="52" y="105"/>
                      <a:pt x="64" y="98"/>
                      <a:pt x="71" y="89"/>
                    </a:cubicBezTo>
                    <a:lnTo>
                      <a:pt x="7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25"/>
              <p:cNvSpPr>
                <a:spLocks/>
              </p:cNvSpPr>
              <p:nvPr/>
            </p:nvSpPr>
            <p:spPr bwMode="auto">
              <a:xfrm>
                <a:off x="15463838" y="7323138"/>
                <a:ext cx="153988" cy="682625"/>
              </a:xfrm>
              <a:custGeom>
                <a:avLst/>
                <a:gdLst>
                  <a:gd name="T0" fmla="*/ 37 w 41"/>
                  <a:gd name="T1" fmla="*/ 182 h 182"/>
                  <a:gd name="T2" fmla="*/ 31 w 41"/>
                  <a:gd name="T3" fmla="*/ 182 h 182"/>
                  <a:gd name="T4" fmla="*/ 0 w 41"/>
                  <a:gd name="T5" fmla="*/ 154 h 182"/>
                  <a:gd name="T6" fmla="*/ 0 w 41"/>
                  <a:gd name="T7" fmla="*/ 0 h 182"/>
                  <a:gd name="T8" fmla="*/ 22 w 41"/>
                  <a:gd name="T9" fmla="*/ 0 h 182"/>
                  <a:gd name="T10" fmla="*/ 22 w 41"/>
                  <a:gd name="T11" fmla="*/ 141 h 182"/>
                  <a:gd name="T12" fmla="*/ 41 w 41"/>
                  <a:gd name="T13" fmla="*/ 165 h 182"/>
                  <a:gd name="T14" fmla="*/ 37 w 41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82">
                    <a:moveTo>
                      <a:pt x="37" y="182"/>
                    </a:moveTo>
                    <a:cubicBezTo>
                      <a:pt x="31" y="182"/>
                      <a:pt x="31" y="182"/>
                      <a:pt x="31" y="182"/>
                    </a:cubicBezTo>
                    <a:cubicBezTo>
                      <a:pt x="8" y="182"/>
                      <a:pt x="0" y="168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1"/>
                      <a:pt x="22" y="141"/>
                      <a:pt x="22" y="141"/>
                    </a:cubicBezTo>
                    <a:cubicBezTo>
                      <a:pt x="22" y="161"/>
                      <a:pt x="24" y="165"/>
                      <a:pt x="41" y="165"/>
                    </a:cubicBezTo>
                    <a:lnTo>
                      <a:pt x="37" y="1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26"/>
              <p:cNvSpPr>
                <a:spLocks/>
              </p:cNvSpPr>
              <p:nvPr/>
            </p:nvSpPr>
            <p:spPr bwMode="auto">
              <a:xfrm>
                <a:off x="15603538" y="7554913"/>
                <a:ext cx="442913" cy="660400"/>
              </a:xfrm>
              <a:custGeom>
                <a:avLst/>
                <a:gdLst>
                  <a:gd name="T0" fmla="*/ 108 w 279"/>
                  <a:gd name="T1" fmla="*/ 416 h 416"/>
                  <a:gd name="T2" fmla="*/ 52 w 279"/>
                  <a:gd name="T3" fmla="*/ 416 h 416"/>
                  <a:gd name="T4" fmla="*/ 116 w 279"/>
                  <a:gd name="T5" fmla="*/ 265 h 416"/>
                  <a:gd name="T6" fmla="*/ 0 w 279"/>
                  <a:gd name="T7" fmla="*/ 0 h 416"/>
                  <a:gd name="T8" fmla="*/ 57 w 279"/>
                  <a:gd name="T9" fmla="*/ 0 h 416"/>
                  <a:gd name="T10" fmla="*/ 144 w 279"/>
                  <a:gd name="T11" fmla="*/ 206 h 416"/>
                  <a:gd name="T12" fmla="*/ 222 w 279"/>
                  <a:gd name="T13" fmla="*/ 0 h 416"/>
                  <a:gd name="T14" fmla="*/ 279 w 279"/>
                  <a:gd name="T15" fmla="*/ 0 h 416"/>
                  <a:gd name="T16" fmla="*/ 108 w 27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416">
                    <a:moveTo>
                      <a:pt x="108" y="416"/>
                    </a:moveTo>
                    <a:lnTo>
                      <a:pt x="52" y="416"/>
                    </a:lnTo>
                    <a:lnTo>
                      <a:pt x="116" y="26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144" y="206"/>
                    </a:lnTo>
                    <a:lnTo>
                      <a:pt x="222" y="0"/>
                    </a:lnTo>
                    <a:lnTo>
                      <a:pt x="279" y="0"/>
                    </a:lnTo>
                    <a:lnTo>
                      <a:pt x="108" y="4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7"/>
              <p:cNvSpPr>
                <a:spLocks/>
              </p:cNvSpPr>
              <p:nvPr/>
            </p:nvSpPr>
            <p:spPr bwMode="auto">
              <a:xfrm>
                <a:off x="16071850" y="7439026"/>
                <a:ext cx="274638" cy="566738"/>
              </a:xfrm>
              <a:custGeom>
                <a:avLst/>
                <a:gdLst>
                  <a:gd name="T0" fmla="*/ 70 w 73"/>
                  <a:gd name="T1" fmla="*/ 151 h 151"/>
                  <a:gd name="T2" fmla="*/ 51 w 73"/>
                  <a:gd name="T3" fmla="*/ 151 h 151"/>
                  <a:gd name="T4" fmla="*/ 20 w 73"/>
                  <a:gd name="T5" fmla="*/ 123 h 151"/>
                  <a:gd name="T6" fmla="*/ 20 w 73"/>
                  <a:gd name="T7" fmla="*/ 48 h 151"/>
                  <a:gd name="T8" fmla="*/ 0 w 73"/>
                  <a:gd name="T9" fmla="*/ 48 h 151"/>
                  <a:gd name="T10" fmla="*/ 2 w 73"/>
                  <a:gd name="T11" fmla="*/ 31 h 151"/>
                  <a:gd name="T12" fmla="*/ 20 w 73"/>
                  <a:gd name="T13" fmla="*/ 31 h 151"/>
                  <a:gd name="T14" fmla="*/ 20 w 73"/>
                  <a:gd name="T15" fmla="*/ 2 h 151"/>
                  <a:gd name="T16" fmla="*/ 42 w 73"/>
                  <a:gd name="T17" fmla="*/ 0 h 151"/>
                  <a:gd name="T18" fmla="*/ 42 w 73"/>
                  <a:gd name="T19" fmla="*/ 31 h 151"/>
                  <a:gd name="T20" fmla="*/ 73 w 73"/>
                  <a:gd name="T21" fmla="*/ 31 h 151"/>
                  <a:gd name="T22" fmla="*/ 73 w 73"/>
                  <a:gd name="T23" fmla="*/ 48 h 151"/>
                  <a:gd name="T24" fmla="*/ 42 w 73"/>
                  <a:gd name="T25" fmla="*/ 48 h 151"/>
                  <a:gd name="T26" fmla="*/ 42 w 73"/>
                  <a:gd name="T27" fmla="*/ 110 h 151"/>
                  <a:gd name="T28" fmla="*/ 66 w 73"/>
                  <a:gd name="T29" fmla="*/ 134 h 151"/>
                  <a:gd name="T30" fmla="*/ 72 w 73"/>
                  <a:gd name="T31" fmla="*/ 134 h 151"/>
                  <a:gd name="T32" fmla="*/ 70 w 73"/>
                  <a:gd name="T3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151">
                    <a:moveTo>
                      <a:pt x="70" y="151"/>
                    </a:move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51"/>
                      <a:pt x="20" y="137"/>
                      <a:pt x="20" y="123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2" y="132"/>
                      <a:pt x="43" y="134"/>
                      <a:pt x="66" y="134"/>
                    </a:cubicBezTo>
                    <a:cubicBezTo>
                      <a:pt x="72" y="134"/>
                      <a:pt x="72" y="134"/>
                      <a:pt x="72" y="134"/>
                    </a:cubicBez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28"/>
              <p:cNvSpPr>
                <a:spLocks noEditPoints="1"/>
              </p:cNvSpPr>
              <p:nvPr/>
            </p:nvSpPr>
            <p:spPr bwMode="auto">
              <a:xfrm>
                <a:off x="16394113" y="7367588"/>
                <a:ext cx="82550" cy="630238"/>
              </a:xfrm>
              <a:custGeom>
                <a:avLst/>
                <a:gdLst>
                  <a:gd name="T0" fmla="*/ 0 w 52"/>
                  <a:gd name="T1" fmla="*/ 57 h 397"/>
                  <a:gd name="T2" fmla="*/ 0 w 52"/>
                  <a:gd name="T3" fmla="*/ 0 h 397"/>
                  <a:gd name="T4" fmla="*/ 52 w 52"/>
                  <a:gd name="T5" fmla="*/ 0 h 397"/>
                  <a:gd name="T6" fmla="*/ 52 w 52"/>
                  <a:gd name="T7" fmla="*/ 57 h 397"/>
                  <a:gd name="T8" fmla="*/ 0 w 52"/>
                  <a:gd name="T9" fmla="*/ 57 h 397"/>
                  <a:gd name="T10" fmla="*/ 0 w 52"/>
                  <a:gd name="T11" fmla="*/ 397 h 397"/>
                  <a:gd name="T12" fmla="*/ 0 w 52"/>
                  <a:gd name="T13" fmla="*/ 118 h 397"/>
                  <a:gd name="T14" fmla="*/ 52 w 52"/>
                  <a:gd name="T15" fmla="*/ 118 h 397"/>
                  <a:gd name="T16" fmla="*/ 52 w 52"/>
                  <a:gd name="T17" fmla="*/ 397 h 397"/>
                  <a:gd name="T18" fmla="*/ 0 w 52"/>
                  <a:gd name="T1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397">
                    <a:moveTo>
                      <a:pt x="0" y="57"/>
                    </a:moveTo>
                    <a:lnTo>
                      <a:pt x="0" y="0"/>
                    </a:lnTo>
                    <a:lnTo>
                      <a:pt x="52" y="0"/>
                    </a:lnTo>
                    <a:lnTo>
                      <a:pt x="52" y="57"/>
                    </a:lnTo>
                    <a:lnTo>
                      <a:pt x="0" y="57"/>
                    </a:lnTo>
                    <a:close/>
                    <a:moveTo>
                      <a:pt x="0" y="397"/>
                    </a:moveTo>
                    <a:lnTo>
                      <a:pt x="0" y="118"/>
                    </a:lnTo>
                    <a:lnTo>
                      <a:pt x="52" y="118"/>
                    </a:lnTo>
                    <a:lnTo>
                      <a:pt x="52" y="397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29"/>
              <p:cNvSpPr>
                <a:spLocks/>
              </p:cNvSpPr>
              <p:nvPr/>
            </p:nvSpPr>
            <p:spPr bwMode="auto">
              <a:xfrm>
                <a:off x="16548100" y="7548563"/>
                <a:ext cx="352425" cy="457200"/>
              </a:xfrm>
              <a:custGeom>
                <a:avLst/>
                <a:gdLst>
                  <a:gd name="T0" fmla="*/ 0 w 94"/>
                  <a:gd name="T1" fmla="*/ 61 h 122"/>
                  <a:gd name="T2" fmla="*/ 58 w 94"/>
                  <a:gd name="T3" fmla="*/ 0 h 122"/>
                  <a:gd name="T4" fmla="*/ 94 w 94"/>
                  <a:gd name="T5" fmla="*/ 7 h 122"/>
                  <a:gd name="T6" fmla="*/ 91 w 94"/>
                  <a:gd name="T7" fmla="*/ 26 h 122"/>
                  <a:gd name="T8" fmla="*/ 60 w 94"/>
                  <a:gd name="T9" fmla="*/ 19 h 122"/>
                  <a:gd name="T10" fmla="*/ 22 w 94"/>
                  <a:gd name="T11" fmla="*/ 61 h 122"/>
                  <a:gd name="T12" fmla="*/ 60 w 94"/>
                  <a:gd name="T13" fmla="*/ 103 h 122"/>
                  <a:gd name="T14" fmla="*/ 91 w 94"/>
                  <a:gd name="T15" fmla="*/ 96 h 122"/>
                  <a:gd name="T16" fmla="*/ 94 w 94"/>
                  <a:gd name="T17" fmla="*/ 113 h 122"/>
                  <a:gd name="T18" fmla="*/ 58 w 94"/>
                  <a:gd name="T19" fmla="*/ 122 h 122"/>
                  <a:gd name="T20" fmla="*/ 0 w 94"/>
                  <a:gd name="T21" fmla="*/ 6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22">
                    <a:moveTo>
                      <a:pt x="0" y="61"/>
                    </a:moveTo>
                    <a:cubicBezTo>
                      <a:pt x="0" y="26"/>
                      <a:pt x="19" y="0"/>
                      <a:pt x="58" y="0"/>
                    </a:cubicBezTo>
                    <a:cubicBezTo>
                      <a:pt x="76" y="0"/>
                      <a:pt x="87" y="3"/>
                      <a:pt x="94" y="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81" y="21"/>
                      <a:pt x="71" y="19"/>
                      <a:pt x="60" y="19"/>
                    </a:cubicBezTo>
                    <a:cubicBezTo>
                      <a:pt x="34" y="19"/>
                      <a:pt x="22" y="34"/>
                      <a:pt x="22" y="61"/>
                    </a:cubicBezTo>
                    <a:cubicBezTo>
                      <a:pt x="22" y="86"/>
                      <a:pt x="34" y="103"/>
                      <a:pt x="60" y="103"/>
                    </a:cubicBezTo>
                    <a:cubicBezTo>
                      <a:pt x="71" y="103"/>
                      <a:pt x="82" y="100"/>
                      <a:pt x="91" y="96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87" y="118"/>
                      <a:pt x="77" y="122"/>
                      <a:pt x="58" y="122"/>
                    </a:cubicBezTo>
                    <a:cubicBezTo>
                      <a:pt x="19" y="122"/>
                      <a:pt x="0" y="93"/>
                      <a:pt x="0" y="6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30"/>
              <p:cNvSpPr>
                <a:spLocks/>
              </p:cNvSpPr>
              <p:nvPr/>
            </p:nvSpPr>
            <p:spPr bwMode="auto">
              <a:xfrm>
                <a:off x="16946563" y="7548563"/>
                <a:ext cx="317500" cy="457200"/>
              </a:xfrm>
              <a:custGeom>
                <a:avLst/>
                <a:gdLst>
                  <a:gd name="T0" fmla="*/ 0 w 85"/>
                  <a:gd name="T1" fmla="*/ 112 h 122"/>
                  <a:gd name="T2" fmla="*/ 2 w 85"/>
                  <a:gd name="T3" fmla="*/ 91 h 122"/>
                  <a:gd name="T4" fmla="*/ 39 w 85"/>
                  <a:gd name="T5" fmla="*/ 103 h 122"/>
                  <a:gd name="T6" fmla="*/ 63 w 85"/>
                  <a:gd name="T7" fmla="*/ 88 h 122"/>
                  <a:gd name="T8" fmla="*/ 39 w 85"/>
                  <a:gd name="T9" fmla="*/ 69 h 122"/>
                  <a:gd name="T10" fmla="*/ 2 w 85"/>
                  <a:gd name="T11" fmla="*/ 35 h 122"/>
                  <a:gd name="T12" fmla="*/ 46 w 85"/>
                  <a:gd name="T13" fmla="*/ 0 h 122"/>
                  <a:gd name="T14" fmla="*/ 78 w 85"/>
                  <a:gd name="T15" fmla="*/ 7 h 122"/>
                  <a:gd name="T16" fmla="*/ 76 w 85"/>
                  <a:gd name="T17" fmla="*/ 27 h 122"/>
                  <a:gd name="T18" fmla="*/ 47 w 85"/>
                  <a:gd name="T19" fmla="*/ 17 h 122"/>
                  <a:gd name="T20" fmla="*/ 24 w 85"/>
                  <a:gd name="T21" fmla="*/ 32 h 122"/>
                  <a:gd name="T22" fmla="*/ 51 w 85"/>
                  <a:gd name="T23" fmla="*/ 52 h 122"/>
                  <a:gd name="T24" fmla="*/ 85 w 85"/>
                  <a:gd name="T25" fmla="*/ 87 h 122"/>
                  <a:gd name="T26" fmla="*/ 40 w 85"/>
                  <a:gd name="T27" fmla="*/ 122 h 122"/>
                  <a:gd name="T28" fmla="*/ 0 w 85"/>
                  <a:gd name="T29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22">
                    <a:moveTo>
                      <a:pt x="0" y="112"/>
                    </a:moveTo>
                    <a:cubicBezTo>
                      <a:pt x="2" y="91"/>
                      <a:pt x="2" y="91"/>
                      <a:pt x="2" y="91"/>
                    </a:cubicBezTo>
                    <a:cubicBezTo>
                      <a:pt x="7" y="95"/>
                      <a:pt x="21" y="103"/>
                      <a:pt x="39" y="103"/>
                    </a:cubicBezTo>
                    <a:cubicBezTo>
                      <a:pt x="54" y="103"/>
                      <a:pt x="63" y="97"/>
                      <a:pt x="63" y="88"/>
                    </a:cubicBezTo>
                    <a:cubicBezTo>
                      <a:pt x="63" y="76"/>
                      <a:pt x="49" y="71"/>
                      <a:pt x="39" y="69"/>
                    </a:cubicBezTo>
                    <a:cubicBezTo>
                      <a:pt x="23" y="64"/>
                      <a:pt x="2" y="59"/>
                      <a:pt x="2" y="35"/>
                    </a:cubicBezTo>
                    <a:cubicBezTo>
                      <a:pt x="2" y="17"/>
                      <a:pt x="14" y="0"/>
                      <a:pt x="46" y="0"/>
                    </a:cubicBezTo>
                    <a:cubicBezTo>
                      <a:pt x="62" y="0"/>
                      <a:pt x="71" y="4"/>
                      <a:pt x="78" y="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69" y="21"/>
                      <a:pt x="60" y="17"/>
                      <a:pt x="47" y="17"/>
                    </a:cubicBezTo>
                    <a:cubicBezTo>
                      <a:pt x="33" y="17"/>
                      <a:pt x="24" y="21"/>
                      <a:pt x="24" y="32"/>
                    </a:cubicBezTo>
                    <a:cubicBezTo>
                      <a:pt x="24" y="43"/>
                      <a:pt x="33" y="46"/>
                      <a:pt x="51" y="52"/>
                    </a:cubicBezTo>
                    <a:cubicBezTo>
                      <a:pt x="63" y="55"/>
                      <a:pt x="85" y="62"/>
                      <a:pt x="85" y="87"/>
                    </a:cubicBezTo>
                    <a:cubicBezTo>
                      <a:pt x="85" y="103"/>
                      <a:pt x="76" y="122"/>
                      <a:pt x="40" y="122"/>
                    </a:cubicBezTo>
                    <a:cubicBezTo>
                      <a:pt x="19" y="122"/>
                      <a:pt x="5" y="115"/>
                      <a:pt x="0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10626774" y="215995"/>
              <a:ext cx="430835" cy="225653"/>
              <a:chOff x="-3325813" y="3808413"/>
              <a:chExt cx="1470025" cy="769938"/>
            </a:xfrm>
            <a:solidFill>
              <a:sysClr val="windowText" lastClr="000000"/>
            </a:solidFill>
          </p:grpSpPr>
          <p:sp>
            <p:nvSpPr>
              <p:cNvPr id="86" name="Freeform 402"/>
              <p:cNvSpPr>
                <a:spLocks/>
              </p:cNvSpPr>
              <p:nvPr/>
            </p:nvSpPr>
            <p:spPr bwMode="auto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03"/>
              <p:cNvSpPr>
                <a:spLocks/>
              </p:cNvSpPr>
              <p:nvPr/>
            </p:nvSpPr>
            <p:spPr bwMode="auto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04"/>
              <p:cNvSpPr>
                <a:spLocks/>
              </p:cNvSpPr>
              <p:nvPr/>
            </p:nvSpPr>
            <p:spPr bwMode="auto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405"/>
              <p:cNvSpPr>
                <a:spLocks noEditPoints="1"/>
              </p:cNvSpPr>
              <p:nvPr/>
            </p:nvSpPr>
            <p:spPr bwMode="auto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458896" y="1026175"/>
              <a:ext cx="766590" cy="73152"/>
              <a:chOff x="10142538" y="3105150"/>
              <a:chExt cx="6870700" cy="655638"/>
            </a:xfrm>
            <a:solidFill>
              <a:sysClr val="window" lastClr="FFFFFF"/>
            </a:solidFill>
          </p:grpSpPr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0142538" y="3116263"/>
                <a:ext cx="465138" cy="630238"/>
              </a:xfrm>
              <a:custGeom>
                <a:avLst/>
                <a:gdLst>
                  <a:gd name="T0" fmla="*/ 180 w 293"/>
                  <a:gd name="T1" fmla="*/ 64 h 397"/>
                  <a:gd name="T2" fmla="*/ 180 w 293"/>
                  <a:gd name="T3" fmla="*/ 397 h 397"/>
                  <a:gd name="T4" fmla="*/ 114 w 293"/>
                  <a:gd name="T5" fmla="*/ 397 h 397"/>
                  <a:gd name="T6" fmla="*/ 114 w 293"/>
                  <a:gd name="T7" fmla="*/ 64 h 397"/>
                  <a:gd name="T8" fmla="*/ 0 w 293"/>
                  <a:gd name="T9" fmla="*/ 64 h 397"/>
                  <a:gd name="T10" fmla="*/ 0 w 293"/>
                  <a:gd name="T11" fmla="*/ 0 h 397"/>
                  <a:gd name="T12" fmla="*/ 293 w 293"/>
                  <a:gd name="T13" fmla="*/ 0 h 397"/>
                  <a:gd name="T14" fmla="*/ 293 w 293"/>
                  <a:gd name="T15" fmla="*/ 64 h 397"/>
                  <a:gd name="T16" fmla="*/ 180 w 293"/>
                  <a:gd name="T17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97">
                    <a:moveTo>
                      <a:pt x="180" y="64"/>
                    </a:moveTo>
                    <a:lnTo>
                      <a:pt x="180" y="397"/>
                    </a:lnTo>
                    <a:lnTo>
                      <a:pt x="114" y="397"/>
                    </a:lnTo>
                    <a:lnTo>
                      <a:pt x="11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293" y="0"/>
                    </a:lnTo>
                    <a:lnTo>
                      <a:pt x="293" y="64"/>
                    </a:lnTo>
                    <a:lnTo>
                      <a:pt x="1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10896600" y="3116263"/>
                <a:ext cx="473075" cy="630238"/>
              </a:xfrm>
              <a:custGeom>
                <a:avLst/>
                <a:gdLst>
                  <a:gd name="T0" fmla="*/ 96 w 126"/>
                  <a:gd name="T1" fmla="*/ 168 h 168"/>
                  <a:gd name="T2" fmla="*/ 61 w 126"/>
                  <a:gd name="T3" fmla="*/ 105 h 168"/>
                  <a:gd name="T4" fmla="*/ 28 w 126"/>
                  <a:gd name="T5" fmla="*/ 105 h 168"/>
                  <a:gd name="T6" fmla="*/ 28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6 w 126"/>
                  <a:gd name="T21" fmla="*/ 168 h 168"/>
                  <a:gd name="T22" fmla="*/ 28 w 126"/>
                  <a:gd name="T23" fmla="*/ 24 h 168"/>
                  <a:gd name="T24" fmla="*/ 28 w 126"/>
                  <a:gd name="T25" fmla="*/ 78 h 168"/>
                  <a:gd name="T26" fmla="*/ 55 w 126"/>
                  <a:gd name="T27" fmla="*/ 78 h 168"/>
                  <a:gd name="T28" fmla="*/ 87 w 126"/>
                  <a:gd name="T29" fmla="*/ 51 h 168"/>
                  <a:gd name="T30" fmla="*/ 54 w 126"/>
                  <a:gd name="T31" fmla="*/ 24 h 168"/>
                  <a:gd name="T32" fmla="*/ 28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6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8" y="105"/>
                      <a:pt x="28" y="105"/>
                      <a:pt x="28" y="105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2" y="0"/>
                      <a:pt x="117" y="12"/>
                      <a:pt x="117" y="49"/>
                    </a:cubicBezTo>
                    <a:cubicBezTo>
                      <a:pt x="117" y="73"/>
                      <a:pt x="104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6" y="168"/>
                    </a:lnTo>
                    <a:close/>
                    <a:moveTo>
                      <a:pt x="28" y="24"/>
                    </a:moveTo>
                    <a:cubicBezTo>
                      <a:pt x="28" y="78"/>
                      <a:pt x="28" y="78"/>
                      <a:pt x="28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78" y="78"/>
                      <a:pt x="87" y="68"/>
                      <a:pt x="87" y="51"/>
                    </a:cubicBezTo>
                    <a:cubicBezTo>
                      <a:pt x="87" y="34"/>
                      <a:pt x="79" y="24"/>
                      <a:pt x="54" y="24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49" name="Freeform 42"/>
              <p:cNvSpPr>
                <a:spLocks noEditPoints="1"/>
              </p:cNvSpPr>
              <p:nvPr/>
            </p:nvSpPr>
            <p:spPr bwMode="auto">
              <a:xfrm>
                <a:off x="11623675" y="3116263"/>
                <a:ext cx="555625" cy="630238"/>
              </a:xfrm>
              <a:custGeom>
                <a:avLst/>
                <a:gdLst>
                  <a:gd name="T0" fmla="*/ 279 w 350"/>
                  <a:gd name="T1" fmla="*/ 397 h 397"/>
                  <a:gd name="T2" fmla="*/ 243 w 350"/>
                  <a:gd name="T3" fmla="*/ 298 h 397"/>
                  <a:gd name="T4" fmla="*/ 106 w 350"/>
                  <a:gd name="T5" fmla="*/ 298 h 397"/>
                  <a:gd name="T6" fmla="*/ 71 w 350"/>
                  <a:gd name="T7" fmla="*/ 397 h 397"/>
                  <a:gd name="T8" fmla="*/ 0 w 350"/>
                  <a:gd name="T9" fmla="*/ 397 h 397"/>
                  <a:gd name="T10" fmla="*/ 142 w 350"/>
                  <a:gd name="T11" fmla="*/ 0 h 397"/>
                  <a:gd name="T12" fmla="*/ 208 w 350"/>
                  <a:gd name="T13" fmla="*/ 0 h 397"/>
                  <a:gd name="T14" fmla="*/ 350 w 350"/>
                  <a:gd name="T15" fmla="*/ 397 h 397"/>
                  <a:gd name="T16" fmla="*/ 279 w 350"/>
                  <a:gd name="T17" fmla="*/ 397 h 397"/>
                  <a:gd name="T18" fmla="*/ 175 w 350"/>
                  <a:gd name="T19" fmla="*/ 104 h 397"/>
                  <a:gd name="T20" fmla="*/ 128 w 350"/>
                  <a:gd name="T21" fmla="*/ 236 h 397"/>
                  <a:gd name="T22" fmla="*/ 222 w 350"/>
                  <a:gd name="T23" fmla="*/ 236 h 397"/>
                  <a:gd name="T24" fmla="*/ 175 w 350"/>
                  <a:gd name="T25" fmla="*/ 10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0" h="397">
                    <a:moveTo>
                      <a:pt x="279" y="397"/>
                    </a:moveTo>
                    <a:lnTo>
                      <a:pt x="243" y="298"/>
                    </a:lnTo>
                    <a:lnTo>
                      <a:pt x="106" y="298"/>
                    </a:lnTo>
                    <a:lnTo>
                      <a:pt x="71" y="397"/>
                    </a:lnTo>
                    <a:lnTo>
                      <a:pt x="0" y="397"/>
                    </a:lnTo>
                    <a:lnTo>
                      <a:pt x="142" y="0"/>
                    </a:lnTo>
                    <a:lnTo>
                      <a:pt x="208" y="0"/>
                    </a:lnTo>
                    <a:lnTo>
                      <a:pt x="350" y="397"/>
                    </a:lnTo>
                    <a:lnTo>
                      <a:pt x="279" y="397"/>
                    </a:lnTo>
                    <a:close/>
                    <a:moveTo>
                      <a:pt x="175" y="104"/>
                    </a:moveTo>
                    <a:lnTo>
                      <a:pt x="128" y="236"/>
                    </a:lnTo>
                    <a:lnTo>
                      <a:pt x="222" y="236"/>
                    </a:lnTo>
                    <a:lnTo>
                      <a:pt x="17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0" name="Freeform 43"/>
              <p:cNvSpPr>
                <a:spLocks/>
              </p:cNvSpPr>
              <p:nvPr/>
            </p:nvSpPr>
            <p:spPr bwMode="auto">
              <a:xfrm>
                <a:off x="12460288" y="3116263"/>
                <a:ext cx="495300" cy="630238"/>
              </a:xfrm>
              <a:custGeom>
                <a:avLst/>
                <a:gdLst>
                  <a:gd name="T0" fmla="*/ 257 w 312"/>
                  <a:gd name="T1" fmla="*/ 397 h 397"/>
                  <a:gd name="T2" fmla="*/ 66 w 312"/>
                  <a:gd name="T3" fmla="*/ 113 h 397"/>
                  <a:gd name="T4" fmla="*/ 66 w 312"/>
                  <a:gd name="T5" fmla="*/ 397 h 397"/>
                  <a:gd name="T6" fmla="*/ 0 w 312"/>
                  <a:gd name="T7" fmla="*/ 397 h 397"/>
                  <a:gd name="T8" fmla="*/ 0 w 312"/>
                  <a:gd name="T9" fmla="*/ 0 h 397"/>
                  <a:gd name="T10" fmla="*/ 66 w 312"/>
                  <a:gd name="T11" fmla="*/ 0 h 397"/>
                  <a:gd name="T12" fmla="*/ 246 w 312"/>
                  <a:gd name="T13" fmla="*/ 269 h 397"/>
                  <a:gd name="T14" fmla="*/ 246 w 312"/>
                  <a:gd name="T15" fmla="*/ 0 h 397"/>
                  <a:gd name="T16" fmla="*/ 312 w 312"/>
                  <a:gd name="T17" fmla="*/ 0 h 397"/>
                  <a:gd name="T18" fmla="*/ 312 w 312"/>
                  <a:gd name="T19" fmla="*/ 397 h 397"/>
                  <a:gd name="T20" fmla="*/ 257 w 312"/>
                  <a:gd name="T2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2" h="397">
                    <a:moveTo>
                      <a:pt x="257" y="397"/>
                    </a:moveTo>
                    <a:lnTo>
                      <a:pt x="66" y="113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246" y="269"/>
                    </a:lnTo>
                    <a:lnTo>
                      <a:pt x="246" y="0"/>
                    </a:lnTo>
                    <a:lnTo>
                      <a:pt x="312" y="0"/>
                    </a:lnTo>
                    <a:lnTo>
                      <a:pt x="312" y="397"/>
                    </a:lnTo>
                    <a:lnTo>
                      <a:pt x="25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1" name="Freeform 44"/>
              <p:cNvSpPr>
                <a:spLocks/>
              </p:cNvSpPr>
              <p:nvPr/>
            </p:nvSpPr>
            <p:spPr bwMode="auto">
              <a:xfrm>
                <a:off x="13274675" y="3105150"/>
                <a:ext cx="460375" cy="655638"/>
              </a:xfrm>
              <a:custGeom>
                <a:avLst/>
                <a:gdLst>
                  <a:gd name="T0" fmla="*/ 2 w 123"/>
                  <a:gd name="T1" fmla="*/ 163 h 175"/>
                  <a:gd name="T2" fmla="*/ 6 w 123"/>
                  <a:gd name="T3" fmla="*/ 131 h 175"/>
                  <a:gd name="T4" fmla="*/ 58 w 123"/>
                  <a:gd name="T5" fmla="*/ 148 h 175"/>
                  <a:gd name="T6" fmla="*/ 91 w 123"/>
                  <a:gd name="T7" fmla="*/ 127 h 175"/>
                  <a:gd name="T8" fmla="*/ 51 w 123"/>
                  <a:gd name="T9" fmla="*/ 96 h 175"/>
                  <a:gd name="T10" fmla="*/ 0 w 123"/>
                  <a:gd name="T11" fmla="*/ 50 h 175"/>
                  <a:gd name="T12" fmla="*/ 60 w 123"/>
                  <a:gd name="T13" fmla="*/ 0 h 175"/>
                  <a:gd name="T14" fmla="*/ 114 w 123"/>
                  <a:gd name="T15" fmla="*/ 13 h 175"/>
                  <a:gd name="T16" fmla="*/ 111 w 123"/>
                  <a:gd name="T17" fmla="*/ 42 h 175"/>
                  <a:gd name="T18" fmla="*/ 62 w 123"/>
                  <a:gd name="T19" fmla="*/ 27 h 175"/>
                  <a:gd name="T20" fmla="*/ 29 w 123"/>
                  <a:gd name="T21" fmla="*/ 47 h 175"/>
                  <a:gd name="T22" fmla="*/ 64 w 123"/>
                  <a:gd name="T23" fmla="*/ 72 h 175"/>
                  <a:gd name="T24" fmla="*/ 123 w 123"/>
                  <a:gd name="T25" fmla="*/ 127 h 175"/>
                  <a:gd name="T26" fmla="*/ 58 w 123"/>
                  <a:gd name="T27" fmla="*/ 175 h 175"/>
                  <a:gd name="T28" fmla="*/ 2 w 123"/>
                  <a:gd name="T2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75">
                    <a:moveTo>
                      <a:pt x="2" y="163"/>
                    </a:moveTo>
                    <a:cubicBezTo>
                      <a:pt x="6" y="131"/>
                      <a:pt x="6" y="131"/>
                      <a:pt x="6" y="131"/>
                    </a:cubicBezTo>
                    <a:cubicBezTo>
                      <a:pt x="15" y="139"/>
                      <a:pt x="34" y="148"/>
                      <a:pt x="58" y="148"/>
                    </a:cubicBezTo>
                    <a:cubicBezTo>
                      <a:pt x="77" y="148"/>
                      <a:pt x="91" y="143"/>
                      <a:pt x="91" y="127"/>
                    </a:cubicBezTo>
                    <a:cubicBezTo>
                      <a:pt x="91" y="110"/>
                      <a:pt x="73" y="103"/>
                      <a:pt x="51" y="96"/>
                    </a:cubicBezTo>
                    <a:cubicBezTo>
                      <a:pt x="26" y="88"/>
                      <a:pt x="0" y="79"/>
                      <a:pt x="0" y="50"/>
                    </a:cubicBezTo>
                    <a:cubicBezTo>
                      <a:pt x="0" y="28"/>
                      <a:pt x="15" y="0"/>
                      <a:pt x="60" y="0"/>
                    </a:cubicBezTo>
                    <a:cubicBezTo>
                      <a:pt x="83" y="0"/>
                      <a:pt x="105" y="7"/>
                      <a:pt x="114" y="1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93" y="32"/>
                      <a:pt x="78" y="27"/>
                      <a:pt x="62" y="27"/>
                    </a:cubicBezTo>
                    <a:cubicBezTo>
                      <a:pt x="47" y="27"/>
                      <a:pt x="29" y="31"/>
                      <a:pt x="29" y="47"/>
                    </a:cubicBezTo>
                    <a:cubicBezTo>
                      <a:pt x="29" y="61"/>
                      <a:pt x="45" y="66"/>
                      <a:pt x="64" y="72"/>
                    </a:cubicBezTo>
                    <a:cubicBezTo>
                      <a:pt x="91" y="80"/>
                      <a:pt x="123" y="90"/>
                      <a:pt x="123" y="127"/>
                    </a:cubicBezTo>
                    <a:cubicBezTo>
                      <a:pt x="123" y="145"/>
                      <a:pt x="115" y="175"/>
                      <a:pt x="58" y="175"/>
                    </a:cubicBezTo>
                    <a:cubicBezTo>
                      <a:pt x="32" y="175"/>
                      <a:pt x="12" y="169"/>
                      <a:pt x="2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52" name="Freeform 45"/>
              <p:cNvSpPr>
                <a:spLocks/>
              </p:cNvSpPr>
              <p:nvPr/>
            </p:nvSpPr>
            <p:spPr bwMode="auto">
              <a:xfrm>
                <a:off x="14043025" y="3116263"/>
                <a:ext cx="385763" cy="630238"/>
              </a:xfrm>
              <a:custGeom>
                <a:avLst/>
                <a:gdLst>
                  <a:gd name="T0" fmla="*/ 66 w 243"/>
                  <a:gd name="T1" fmla="*/ 64 h 397"/>
                  <a:gd name="T2" fmla="*/ 66 w 243"/>
                  <a:gd name="T3" fmla="*/ 158 h 397"/>
                  <a:gd name="T4" fmla="*/ 203 w 243"/>
                  <a:gd name="T5" fmla="*/ 158 h 397"/>
                  <a:gd name="T6" fmla="*/ 203 w 243"/>
                  <a:gd name="T7" fmla="*/ 222 h 397"/>
                  <a:gd name="T8" fmla="*/ 66 w 243"/>
                  <a:gd name="T9" fmla="*/ 222 h 397"/>
                  <a:gd name="T10" fmla="*/ 66 w 243"/>
                  <a:gd name="T11" fmla="*/ 397 h 397"/>
                  <a:gd name="T12" fmla="*/ 0 w 243"/>
                  <a:gd name="T13" fmla="*/ 397 h 397"/>
                  <a:gd name="T14" fmla="*/ 0 w 243"/>
                  <a:gd name="T15" fmla="*/ 0 h 397"/>
                  <a:gd name="T16" fmla="*/ 243 w 243"/>
                  <a:gd name="T17" fmla="*/ 0 h 397"/>
                  <a:gd name="T18" fmla="*/ 243 w 243"/>
                  <a:gd name="T19" fmla="*/ 64 h 397"/>
                  <a:gd name="T20" fmla="*/ 66 w 243"/>
                  <a:gd name="T21" fmla="*/ 6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97">
                    <a:moveTo>
                      <a:pt x="66" y="64"/>
                    </a:moveTo>
                    <a:lnTo>
                      <a:pt x="66" y="158"/>
                    </a:lnTo>
                    <a:lnTo>
                      <a:pt x="203" y="158"/>
                    </a:lnTo>
                    <a:lnTo>
                      <a:pt x="203" y="222"/>
                    </a:lnTo>
                    <a:lnTo>
                      <a:pt x="66" y="222"/>
                    </a:lnTo>
                    <a:lnTo>
                      <a:pt x="66" y="397"/>
                    </a:lnTo>
                    <a:lnTo>
                      <a:pt x="0" y="397"/>
                    </a:lnTo>
                    <a:lnTo>
                      <a:pt x="0" y="0"/>
                    </a:lnTo>
                    <a:lnTo>
                      <a:pt x="243" y="0"/>
                    </a:lnTo>
                    <a:lnTo>
                      <a:pt x="243" y="64"/>
                    </a:lnTo>
                    <a:lnTo>
                      <a:pt x="6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3" name="Freeform 46"/>
              <p:cNvSpPr>
                <a:spLocks noEditPoints="1"/>
              </p:cNvSpPr>
              <p:nvPr/>
            </p:nvSpPr>
            <p:spPr bwMode="auto">
              <a:xfrm>
                <a:off x="14668500" y="3105150"/>
                <a:ext cx="619125" cy="655638"/>
              </a:xfrm>
              <a:custGeom>
                <a:avLst/>
                <a:gdLst>
                  <a:gd name="T0" fmla="*/ 0 w 165"/>
                  <a:gd name="T1" fmla="*/ 87 h 175"/>
                  <a:gd name="T2" fmla="*/ 83 w 165"/>
                  <a:gd name="T3" fmla="*/ 0 h 175"/>
                  <a:gd name="T4" fmla="*/ 165 w 165"/>
                  <a:gd name="T5" fmla="*/ 87 h 175"/>
                  <a:gd name="T6" fmla="*/ 83 w 165"/>
                  <a:gd name="T7" fmla="*/ 175 h 175"/>
                  <a:gd name="T8" fmla="*/ 0 w 165"/>
                  <a:gd name="T9" fmla="*/ 87 h 175"/>
                  <a:gd name="T10" fmla="*/ 31 w 165"/>
                  <a:gd name="T11" fmla="*/ 87 h 175"/>
                  <a:gd name="T12" fmla="*/ 83 w 165"/>
                  <a:gd name="T13" fmla="*/ 148 h 175"/>
                  <a:gd name="T14" fmla="*/ 134 w 165"/>
                  <a:gd name="T15" fmla="*/ 87 h 175"/>
                  <a:gd name="T16" fmla="*/ 83 w 165"/>
                  <a:gd name="T17" fmla="*/ 27 h 175"/>
                  <a:gd name="T18" fmla="*/ 31 w 165"/>
                  <a:gd name="T19" fmla="*/ 8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75">
                    <a:moveTo>
                      <a:pt x="0" y="87"/>
                    </a:moveTo>
                    <a:cubicBezTo>
                      <a:pt x="0" y="34"/>
                      <a:pt x="35" y="0"/>
                      <a:pt x="83" y="0"/>
                    </a:cubicBezTo>
                    <a:cubicBezTo>
                      <a:pt x="131" y="0"/>
                      <a:pt x="165" y="34"/>
                      <a:pt x="165" y="87"/>
                    </a:cubicBezTo>
                    <a:cubicBezTo>
                      <a:pt x="165" y="140"/>
                      <a:pt x="131" y="175"/>
                      <a:pt x="83" y="175"/>
                    </a:cubicBezTo>
                    <a:cubicBezTo>
                      <a:pt x="35" y="175"/>
                      <a:pt x="0" y="140"/>
                      <a:pt x="0" y="87"/>
                    </a:cubicBezTo>
                    <a:close/>
                    <a:moveTo>
                      <a:pt x="31" y="87"/>
                    </a:moveTo>
                    <a:cubicBezTo>
                      <a:pt x="31" y="122"/>
                      <a:pt x="48" y="148"/>
                      <a:pt x="83" y="148"/>
                    </a:cubicBezTo>
                    <a:cubicBezTo>
                      <a:pt x="117" y="148"/>
                      <a:pt x="134" y="122"/>
                      <a:pt x="134" y="87"/>
                    </a:cubicBezTo>
                    <a:cubicBezTo>
                      <a:pt x="134" y="53"/>
                      <a:pt x="117" y="27"/>
                      <a:pt x="83" y="27"/>
                    </a:cubicBezTo>
                    <a:cubicBezTo>
                      <a:pt x="48" y="27"/>
                      <a:pt x="31" y="53"/>
                      <a:pt x="31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4" name="Freeform 47"/>
              <p:cNvSpPr>
                <a:spLocks noEditPoints="1"/>
              </p:cNvSpPr>
              <p:nvPr/>
            </p:nvSpPr>
            <p:spPr bwMode="auto">
              <a:xfrm>
                <a:off x="15601950" y="3116263"/>
                <a:ext cx="473075" cy="630238"/>
              </a:xfrm>
              <a:custGeom>
                <a:avLst/>
                <a:gdLst>
                  <a:gd name="T0" fmla="*/ 97 w 126"/>
                  <a:gd name="T1" fmla="*/ 168 h 168"/>
                  <a:gd name="T2" fmla="*/ 61 w 126"/>
                  <a:gd name="T3" fmla="*/ 105 h 168"/>
                  <a:gd name="T4" fmla="*/ 29 w 126"/>
                  <a:gd name="T5" fmla="*/ 105 h 168"/>
                  <a:gd name="T6" fmla="*/ 29 w 126"/>
                  <a:gd name="T7" fmla="*/ 168 h 168"/>
                  <a:gd name="T8" fmla="*/ 0 w 126"/>
                  <a:gd name="T9" fmla="*/ 168 h 168"/>
                  <a:gd name="T10" fmla="*/ 0 w 126"/>
                  <a:gd name="T11" fmla="*/ 0 h 168"/>
                  <a:gd name="T12" fmla="*/ 59 w 126"/>
                  <a:gd name="T13" fmla="*/ 0 h 168"/>
                  <a:gd name="T14" fmla="*/ 117 w 126"/>
                  <a:gd name="T15" fmla="*/ 49 h 168"/>
                  <a:gd name="T16" fmla="*/ 88 w 126"/>
                  <a:gd name="T17" fmla="*/ 98 h 168"/>
                  <a:gd name="T18" fmla="*/ 126 w 126"/>
                  <a:gd name="T19" fmla="*/ 168 h 168"/>
                  <a:gd name="T20" fmla="*/ 97 w 126"/>
                  <a:gd name="T21" fmla="*/ 168 h 168"/>
                  <a:gd name="T22" fmla="*/ 29 w 126"/>
                  <a:gd name="T23" fmla="*/ 24 h 168"/>
                  <a:gd name="T24" fmla="*/ 29 w 126"/>
                  <a:gd name="T25" fmla="*/ 78 h 168"/>
                  <a:gd name="T26" fmla="*/ 56 w 126"/>
                  <a:gd name="T27" fmla="*/ 78 h 168"/>
                  <a:gd name="T28" fmla="*/ 88 w 126"/>
                  <a:gd name="T29" fmla="*/ 51 h 168"/>
                  <a:gd name="T30" fmla="*/ 55 w 126"/>
                  <a:gd name="T31" fmla="*/ 24 h 168"/>
                  <a:gd name="T32" fmla="*/ 29 w 126"/>
                  <a:gd name="T33" fmla="*/ 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68">
                    <a:moveTo>
                      <a:pt x="97" y="168"/>
                    </a:moveTo>
                    <a:cubicBezTo>
                      <a:pt x="61" y="105"/>
                      <a:pt x="61" y="105"/>
                      <a:pt x="61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9" y="168"/>
                      <a:pt x="29" y="168"/>
                      <a:pt x="29" y="16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93" y="0"/>
                      <a:pt x="117" y="12"/>
                      <a:pt x="117" y="49"/>
                    </a:cubicBezTo>
                    <a:cubicBezTo>
                      <a:pt x="117" y="73"/>
                      <a:pt x="105" y="88"/>
                      <a:pt x="88" y="98"/>
                    </a:cubicBezTo>
                    <a:cubicBezTo>
                      <a:pt x="126" y="168"/>
                      <a:pt x="126" y="168"/>
                      <a:pt x="126" y="168"/>
                    </a:cubicBezTo>
                    <a:lnTo>
                      <a:pt x="97" y="168"/>
                    </a:lnTo>
                    <a:close/>
                    <a:moveTo>
                      <a:pt x="29" y="24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79" y="78"/>
                      <a:pt x="88" y="68"/>
                      <a:pt x="88" y="51"/>
                    </a:cubicBezTo>
                    <a:cubicBezTo>
                      <a:pt x="88" y="34"/>
                      <a:pt x="80" y="24"/>
                      <a:pt x="55" y="24"/>
                    </a:cubicBezTo>
                    <a:lnTo>
                      <a:pt x="2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  <p:sp>
            <p:nvSpPr>
              <p:cNvPr id="85" name="Freeform 48"/>
              <p:cNvSpPr>
                <a:spLocks/>
              </p:cNvSpPr>
              <p:nvPr/>
            </p:nvSpPr>
            <p:spPr bwMode="auto">
              <a:xfrm>
                <a:off x="16349663" y="3116263"/>
                <a:ext cx="663575" cy="630238"/>
              </a:xfrm>
              <a:custGeom>
                <a:avLst/>
                <a:gdLst>
                  <a:gd name="T0" fmla="*/ 347 w 418"/>
                  <a:gd name="T1" fmla="*/ 397 h 397"/>
                  <a:gd name="T2" fmla="*/ 311 w 418"/>
                  <a:gd name="T3" fmla="*/ 121 h 397"/>
                  <a:gd name="T4" fmla="*/ 210 w 418"/>
                  <a:gd name="T5" fmla="*/ 312 h 397"/>
                  <a:gd name="T6" fmla="*/ 106 w 418"/>
                  <a:gd name="T7" fmla="*/ 123 h 397"/>
                  <a:gd name="T8" fmla="*/ 70 w 418"/>
                  <a:gd name="T9" fmla="*/ 397 h 397"/>
                  <a:gd name="T10" fmla="*/ 0 w 418"/>
                  <a:gd name="T11" fmla="*/ 397 h 397"/>
                  <a:gd name="T12" fmla="*/ 54 w 418"/>
                  <a:gd name="T13" fmla="*/ 0 h 397"/>
                  <a:gd name="T14" fmla="*/ 111 w 418"/>
                  <a:gd name="T15" fmla="*/ 0 h 397"/>
                  <a:gd name="T16" fmla="*/ 210 w 418"/>
                  <a:gd name="T17" fmla="*/ 187 h 397"/>
                  <a:gd name="T18" fmla="*/ 307 w 418"/>
                  <a:gd name="T19" fmla="*/ 0 h 397"/>
                  <a:gd name="T20" fmla="*/ 363 w 418"/>
                  <a:gd name="T21" fmla="*/ 0 h 397"/>
                  <a:gd name="T22" fmla="*/ 418 w 418"/>
                  <a:gd name="T23" fmla="*/ 397 h 397"/>
                  <a:gd name="T24" fmla="*/ 347 w 418"/>
                  <a:gd name="T25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8" h="397">
                    <a:moveTo>
                      <a:pt x="347" y="397"/>
                    </a:moveTo>
                    <a:lnTo>
                      <a:pt x="311" y="121"/>
                    </a:lnTo>
                    <a:lnTo>
                      <a:pt x="210" y="312"/>
                    </a:lnTo>
                    <a:lnTo>
                      <a:pt x="106" y="123"/>
                    </a:lnTo>
                    <a:lnTo>
                      <a:pt x="70" y="397"/>
                    </a:lnTo>
                    <a:lnTo>
                      <a:pt x="0" y="397"/>
                    </a:lnTo>
                    <a:lnTo>
                      <a:pt x="54" y="0"/>
                    </a:lnTo>
                    <a:lnTo>
                      <a:pt x="111" y="0"/>
                    </a:lnTo>
                    <a:lnTo>
                      <a:pt x="210" y="187"/>
                    </a:lnTo>
                    <a:lnTo>
                      <a:pt x="307" y="0"/>
                    </a:lnTo>
                    <a:lnTo>
                      <a:pt x="363" y="0"/>
                    </a:lnTo>
                    <a:lnTo>
                      <a:pt x="418" y="397"/>
                    </a:lnTo>
                    <a:lnTo>
                      <a:pt x="347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 smtClean="0">
                  <a:solidFill>
                    <a:prstClr val="black"/>
                  </a:solidFill>
                  <a:latin typeface="Franklin Gothic Medium"/>
                </a:endParaRPr>
              </a:p>
            </p:txBody>
          </p:sp>
        </p:grpSp>
      </p:grpSp>
      <p:pic>
        <p:nvPicPr>
          <p:cNvPr id="53" name="Picture 52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69" y="5933472"/>
            <a:ext cx="1529473" cy="758952"/>
          </a:xfrm>
          <a:prstGeom prst="rect">
            <a:avLst/>
          </a:prstGeom>
        </p:spPr>
      </p:pic>
      <p:sp>
        <p:nvSpPr>
          <p:cNvPr id="54" name="TextBox 53"/>
          <p:cNvSpPr txBox="1"/>
          <p:nvPr userDrawn="1"/>
        </p:nvSpPr>
        <p:spPr>
          <a:xfrm>
            <a:off x="4525632" y="6463824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Tweet: #</a:t>
            </a:r>
            <a:r>
              <a:rPr lang="en-US" sz="900" dirty="0" err="1" smtClean="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hadooproadshow</a:t>
            </a:r>
            <a:endParaRPr lang="en-US" sz="900" dirty="0">
              <a:solidFill>
                <a:schemeClr val="accent4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5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dvAuto="0">
        <p:tmplLst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8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70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37283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2" y="0"/>
            <a:ext cx="9144000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2131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0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48" y="2924178"/>
            <a:ext cx="9144000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Segue Title Goes Here (max. one line)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279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077622" y="5933472"/>
            <a:ext cx="1529473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3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62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07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566" y="1845664"/>
            <a:ext cx="5214109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8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71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 defTabSz="914400"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914400"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17" y="5933472"/>
            <a:ext cx="1529473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7588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theme" Target="../theme/theme10.xml"/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theme" Target="../theme/theme11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theme" Target="../theme/theme12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theme" Target="../theme/theme13.xml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theme" Target="../theme/theme14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4.xml"/><Relationship Id="rId4" Type="http://schemas.openxmlformats.org/officeDocument/2006/relationships/theme" Target="../theme/theme15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6.xml"/><Relationship Id="rId13" Type="http://schemas.openxmlformats.org/officeDocument/2006/relationships/theme" Target="../theme/theme16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4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3.xml"/><Relationship Id="rId8" Type="http://schemas.openxmlformats.org/officeDocument/2006/relationships/theme" Target="../theme/theme17.xml"/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theme" Target="../theme/theme18.xml"/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67.xml"/><Relationship Id="rId8" Type="http://schemas.openxmlformats.org/officeDocument/2006/relationships/theme" Target="../theme/theme19.xml"/><Relationship Id="rId1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theme" Target="../theme/theme20.xml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theme" Target="../theme/theme21.xml"/><Relationship Id="rId1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theme" Target="../theme/theme22.xml"/><Relationship Id="rId1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0.xml"/><Relationship Id="rId13" Type="http://schemas.openxmlformats.org/officeDocument/2006/relationships/theme" Target="../theme/theme23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7.xml"/><Relationship Id="rId8" Type="http://schemas.openxmlformats.org/officeDocument/2006/relationships/theme" Target="../theme/theme24.xml"/><Relationship Id="rId1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2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4.xml"/><Relationship Id="rId8" Type="http://schemas.openxmlformats.org/officeDocument/2006/relationships/theme" Target="../theme/theme25.xml"/><Relationship Id="rId1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19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theme" Target="../theme/theme26.xml"/><Relationship Id="rId1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theme" Target="../theme/theme27.xml"/><Relationship Id="rId1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<Relationship Id="rId15" Type="http://schemas.openxmlformats.org/officeDocument/2006/relationships/theme" Target="../theme/theme2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1.xml"/><Relationship Id="rId8" Type="http://schemas.openxmlformats.org/officeDocument/2006/relationships/theme" Target="../theme/theme29.xml"/><Relationship Id="rId1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3.xml"/><Relationship Id="rId13" Type="http://schemas.openxmlformats.org/officeDocument/2006/relationships/theme" Target="../theme/theme30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73.xml"/><Relationship Id="rId3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78.xml"/><Relationship Id="rId8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1.xml"/></Relationships>
</file>

<file path=ppt/slideMasters/_rels/slideMaster3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5.xml"/><Relationship Id="rId13" Type="http://schemas.openxmlformats.org/officeDocument/2006/relationships/theme" Target="../theme/theme31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85.xml"/><Relationship Id="rId3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0.xml"/><Relationship Id="rId8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3.xml"/></Relationships>
</file>

<file path=ppt/slideMasters/_rels/slideMaster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07.xml"/><Relationship Id="rId13" Type="http://schemas.openxmlformats.org/officeDocument/2006/relationships/theme" Target="../theme/theme32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7.xml"/><Relationship Id="rId3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theme" Target="../theme/theme8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theme" Target="../theme/theme9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4546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61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61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5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6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6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8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70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70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2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70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70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5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26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26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  <p:sldLayoutId id="214748419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46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46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0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37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37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56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56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3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0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4" r:id="rId2"/>
    <p:sldLayoutId id="2147483736" r:id="rId3"/>
    <p:sldLayoutId id="2147483732" r:id="rId4"/>
    <p:sldLayoutId id="2147483733" r:id="rId5"/>
    <p:sldLayoutId id="2147483712" r:id="rId6"/>
    <p:sldLayoutId id="2147483713" r:id="rId7"/>
    <p:sldLayoutId id="2147484776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19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19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9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56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56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9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56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56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9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709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709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1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25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25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2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02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02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4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4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5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4" r:id="rId5"/>
    <p:sldLayoutId id="2147484585" r:id="rId6"/>
    <p:sldLayoutId id="2147484586" r:id="rId7"/>
    <p:sldLayoutId id="2147484587" r:id="rId8"/>
    <p:sldLayoutId id="2147484588" r:id="rId9"/>
    <p:sldLayoutId id="2147484589" r:id="rId10"/>
    <p:sldLayoutId id="2147484590" r:id="rId11"/>
    <p:sldLayoutId id="2147484591" r:id="rId12"/>
    <p:sldLayoutId id="2147484592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4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64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1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2" r:id="rId1"/>
    <p:sldLayoutId id="2147484643" r:id="rId2"/>
    <p:sldLayoutId id="2147484644" r:id="rId3"/>
    <p:sldLayoutId id="2147484645" r:id="rId4"/>
    <p:sldLayoutId id="2147484646" r:id="rId5"/>
    <p:sldLayoutId id="2147484647" r:id="rId6"/>
    <p:sldLayoutId id="2147484648" r:id="rId7"/>
    <p:sldLayoutId id="2147484649" r:id="rId8"/>
    <p:sldLayoutId id="2147484650" r:id="rId9"/>
    <p:sldLayoutId id="2147484651" r:id="rId10"/>
    <p:sldLayoutId id="2147484652" r:id="rId11"/>
    <p:sldLayoutId id="2147484653" r:id="rId12"/>
    <p:sldLayoutId id="2147484654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w_logo_green_black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4" y="5933472"/>
            <a:ext cx="1529474" cy="758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4" y="0"/>
            <a:ext cx="487553" cy="10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4682" y="6476473"/>
            <a:ext cx="3209418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54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  <p:sldLayoutId id="2147484712" r:id="rId5"/>
    <p:sldLayoutId id="2147484713" r:id="rId6"/>
    <p:sldLayoutId id="2147484714" r:id="rId7"/>
    <p:sldLayoutId id="2147484715" r:id="rId8"/>
    <p:sldLayoutId id="2147484716" r:id="rId9"/>
    <p:sldLayoutId id="2147484717" r:id="rId10"/>
    <p:sldLayoutId id="2147484718" r:id="rId11"/>
    <p:sldLayoutId id="2147484719" r:id="rId12"/>
    <p:sldLayoutId id="2147484720" r:id="rId13"/>
    <p:sldLayoutId id="2147484721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1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1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3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5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Picture 10" descr="hw_logo_green_black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351" y="5933472"/>
            <a:ext cx="1529474" cy="7589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6121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8" r:id="rId1"/>
    <p:sldLayoutId id="2147484739" r:id="rId2"/>
    <p:sldLayoutId id="2147484740" r:id="rId3"/>
    <p:sldLayoutId id="2147484741" r:id="rId4"/>
    <p:sldLayoutId id="2147484742" r:id="rId5"/>
    <p:sldLayoutId id="2147484743" r:id="rId6"/>
    <p:sldLayoutId id="2147484744" r:id="rId7"/>
    <p:sldLayoutId id="2147484745" r:id="rId8"/>
    <p:sldLayoutId id="2147484746" r:id="rId9"/>
    <p:sldLayoutId id="2147484747" r:id="rId10"/>
    <p:sldLayoutId id="2147484748" r:id="rId11"/>
    <p:sldLayoutId id="214748474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Picture 10" descr="hw_logo_green_black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351" y="5933472"/>
            <a:ext cx="1529474" cy="7589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065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2/17/16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Picture 10" descr="hw_logo_green_black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351" y="5933472"/>
            <a:ext cx="1529474" cy="7589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86207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2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2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0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4734" r:id="rId8"/>
    <p:sldLayoutId id="2147484736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7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4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4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6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31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31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5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27" y="0"/>
            <a:ext cx="10969625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27" y="1106423"/>
            <a:ext cx="10969625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1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1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5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89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59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jp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192" y="2091763"/>
            <a:ext cx="12188826" cy="32863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  <a:latin typeface="Calibri"/>
              </a:rPr>
              <a:t> 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8375" y="3292276"/>
            <a:ext cx="7136645" cy="27432"/>
          </a:xfrm>
          <a:prstGeom prst="rect">
            <a:avLst/>
          </a:prstGeom>
          <a:solidFill>
            <a:srgbClr val="69B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07" y="2295845"/>
            <a:ext cx="7276314" cy="99643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bin Medium" charset="0"/>
                <a:ea typeface="Cabin Medium" charset="0"/>
                <a:cs typeface="Cabin Medium" charset="0"/>
              </a:rPr>
              <a:t>Accelerating Enterprise Spark</a:t>
            </a:r>
            <a:endParaRPr lang="en-US" dirty="0">
              <a:latin typeface="Cabin Medium" charset="0"/>
              <a:ea typeface="Cabin Medium" charset="0"/>
              <a:cs typeface="Cabin Medium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3821033" y="3908154"/>
            <a:ext cx="4531733" cy="127219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Shaun Connolly</a:t>
            </a:r>
            <a:endParaRPr lang="en-US" sz="4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800" dirty="0" err="1">
                <a:solidFill>
                  <a:srgbClr val="FFFFFF"/>
                </a:solidFill>
              </a:rPr>
              <a:t>Hortonworks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Strategy</a:t>
            </a:r>
            <a:endParaRPr lang="en-US" sz="2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@</a:t>
            </a:r>
            <a:r>
              <a:rPr lang="en-US" sz="2800" dirty="0" err="1" smtClean="0">
                <a:solidFill>
                  <a:srgbClr val="FFFFFF"/>
                </a:solidFill>
              </a:rPr>
              <a:t>shaunconnolly</a:t>
            </a:r>
            <a:endParaRPr lang="en-US" sz="2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4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1481" y="2844623"/>
            <a:ext cx="1555848" cy="1252543"/>
            <a:chOff x="1637777" y="1292424"/>
            <a:chExt cx="3937001" cy="3314196"/>
          </a:xfrm>
        </p:grpSpPr>
        <p:pic>
          <p:nvPicPr>
            <p:cNvPr id="12" name="Picture 11" descr="header_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7777" y="1292424"/>
              <a:ext cx="3937000" cy="2997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445998" y="3183022"/>
              <a:ext cx="3128780" cy="1423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44010" y="3633874"/>
              <a:ext cx="1564390" cy="633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28470" y="2866293"/>
              <a:ext cx="346308" cy="633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l"/>
              <a:endParaRPr lang="en-US" dirty="0" smtClean="0">
                <a:solidFill>
                  <a:schemeClr val="bg2"/>
                </a:solidFill>
              </a:endParaRPr>
            </a:p>
          </p:txBody>
        </p:sp>
      </p:grpSp>
      <p:pic>
        <p:nvPicPr>
          <p:cNvPr id="16" name="Picture 15" descr="Hortonworks_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8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" y="13253"/>
            <a:ext cx="12188825" cy="67652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"/>
            <a:ext cx="12187317" cy="6857999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20600" y="369993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1178" y="1138190"/>
            <a:ext cx="6184455" cy="1016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Stay tuned…. March 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hpe_labs_pri_pos_rgb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151" y="3146729"/>
            <a:ext cx="3627625" cy="115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133" y="3146730"/>
            <a:ext cx="3059417" cy="1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2787846" y="2659952"/>
            <a:ext cx="7187174" cy="83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prstClr val="white"/>
                </a:solidFill>
                <a:latin typeface="Cabin Medium" charset="0"/>
                <a:ea typeface="Cabin Medium" charset="0"/>
                <a:cs typeface="Cabin Medium" charset="0"/>
              </a:rPr>
              <a:t>Thank You!</a:t>
            </a:r>
            <a:endParaRPr lang="en-US" sz="4400" dirty="0">
              <a:solidFill>
                <a:prstClr val="white"/>
              </a:solidFill>
              <a:latin typeface="Cabin Medium" charset="0"/>
              <a:ea typeface="Cabin Medium" charset="0"/>
              <a:cs typeface="Cabin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38375" y="3535000"/>
            <a:ext cx="7136645" cy="27432"/>
          </a:xfrm>
          <a:prstGeom prst="rect">
            <a:avLst/>
          </a:prstGeom>
          <a:solidFill>
            <a:srgbClr val="69B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1609" y="3778624"/>
            <a:ext cx="3899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Shaun Connolly</a:t>
            </a:r>
          </a:p>
          <a:p>
            <a:pPr algn="ctr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srgbClr val="73C03A"/>
                </a:solidFill>
                <a:latin typeface="Calibri"/>
              </a:rPr>
              <a:t>@</a:t>
            </a:r>
            <a:r>
              <a:rPr lang="en-US" sz="2400" dirty="0" err="1" smtClean="0">
                <a:solidFill>
                  <a:srgbClr val="73C03A"/>
                </a:solidFill>
                <a:latin typeface="Calibri"/>
              </a:rPr>
              <a:t>shaunconnolly</a:t>
            </a:r>
            <a:endParaRPr lang="en-US" sz="2400" dirty="0">
              <a:solidFill>
                <a:srgbClr val="73C03A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88706" y="5728447"/>
            <a:ext cx="1700119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306" y="5093610"/>
            <a:ext cx="2808782" cy="10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pen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6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43787"/>
            <a:ext cx="12188826" cy="32863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4362" y="2936471"/>
            <a:ext cx="7372319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 smtClean="0">
                <a:latin typeface="Cabin Medium" charset="0"/>
                <a:ea typeface="Cabin Medium" charset="0"/>
                <a:cs typeface="Cabin Medium" charset="0"/>
              </a:rPr>
              <a:t>Apache Spark Unlocks Enormous Potential of Data in the Enterprise</a:t>
            </a:r>
            <a:endParaRPr lang="en-US" sz="3600" dirty="0">
              <a:latin typeface="Cabin Medium" charset="0"/>
              <a:ea typeface="Cabin Medium" charset="0"/>
              <a:cs typeface="Cabin Med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41428" y="4360126"/>
            <a:ext cx="4656777" cy="26341"/>
          </a:xfrm>
          <a:prstGeom prst="line">
            <a:avLst/>
          </a:prstGeom>
          <a:noFill/>
          <a:ln w="12700" cap="flat" cmpd="sng" algn="ctr">
            <a:solidFill>
              <a:srgbClr val="69BE28"/>
            </a:solidFill>
            <a:prstDash val="solid"/>
          </a:ln>
          <a:effectLst/>
        </p:spPr>
      </p:cxnSp>
      <p:pic>
        <p:nvPicPr>
          <p:cNvPr id="6" name="Picture 5" descr="Hortonworks_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0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 descr="open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6" cy="6857999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H="1">
            <a:off x="5535277" y="3536735"/>
            <a:ext cx="173077" cy="188228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88" name="Straight Connector 187"/>
          <p:cNvCxnSpPr/>
          <p:nvPr/>
        </p:nvCxnSpPr>
        <p:spPr>
          <a:xfrm flipH="1">
            <a:off x="5168158" y="4194635"/>
            <a:ext cx="86711" cy="121423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89" name="Straight Connector 188"/>
          <p:cNvCxnSpPr/>
          <p:nvPr/>
        </p:nvCxnSpPr>
        <p:spPr>
          <a:xfrm flipH="1" flipV="1">
            <a:off x="4784136" y="4197436"/>
            <a:ext cx="108323" cy="153897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90" name="Straight Connector 189"/>
          <p:cNvCxnSpPr/>
          <p:nvPr/>
        </p:nvCxnSpPr>
        <p:spPr>
          <a:xfrm flipH="1">
            <a:off x="4360876" y="4191446"/>
            <a:ext cx="86711" cy="121423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91" name="Straight Connector 190"/>
          <p:cNvCxnSpPr/>
          <p:nvPr/>
        </p:nvCxnSpPr>
        <p:spPr>
          <a:xfrm flipH="1">
            <a:off x="2611679" y="5172688"/>
            <a:ext cx="293438" cy="7486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204" name="Rectangle 203"/>
          <p:cNvSpPr/>
          <p:nvPr/>
        </p:nvSpPr>
        <p:spPr>
          <a:xfrm>
            <a:off x="-24596" y="61577"/>
            <a:ext cx="12188826" cy="685799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cxnSp>
        <p:nvCxnSpPr>
          <p:cNvPr id="192" name="Straight Connector 191"/>
          <p:cNvCxnSpPr/>
          <p:nvPr/>
        </p:nvCxnSpPr>
        <p:spPr>
          <a:xfrm flipV="1">
            <a:off x="4114659" y="4376973"/>
            <a:ext cx="123274" cy="197214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193" name="Straight Connector 192"/>
          <p:cNvCxnSpPr/>
          <p:nvPr/>
        </p:nvCxnSpPr>
        <p:spPr>
          <a:xfrm flipH="1">
            <a:off x="2151495" y="5483561"/>
            <a:ext cx="86711" cy="121423"/>
          </a:xfrm>
          <a:prstGeom prst="line">
            <a:avLst/>
          </a:prstGeom>
          <a:solidFill>
            <a:schemeClr val="accent3">
              <a:lumMod val="75000"/>
            </a:schemeClr>
          </a:solidFill>
          <a:ln w="12700" cap="flat">
            <a:solidFill>
              <a:schemeClr val="bg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</p:cxnSp>
      <p:grpSp>
        <p:nvGrpSpPr>
          <p:cNvPr id="194" name="Group 193"/>
          <p:cNvGrpSpPr/>
          <p:nvPr/>
        </p:nvGrpSpPr>
        <p:grpSpPr>
          <a:xfrm>
            <a:off x="4758853" y="1813184"/>
            <a:ext cx="3155894" cy="2360334"/>
            <a:chOff x="4757594" y="1956220"/>
            <a:chExt cx="3156716" cy="2360949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7594" y="1956220"/>
              <a:ext cx="3156716" cy="2360949"/>
            </a:xfrm>
            <a:prstGeom prst="rect">
              <a:avLst/>
            </a:prstGeom>
          </p:spPr>
        </p:pic>
        <p:grpSp>
          <p:nvGrpSpPr>
            <p:cNvPr id="196" name="Group 195"/>
            <p:cNvGrpSpPr/>
            <p:nvPr/>
          </p:nvGrpSpPr>
          <p:grpSpPr>
            <a:xfrm>
              <a:off x="5448375" y="2121652"/>
              <a:ext cx="1773356" cy="2043757"/>
              <a:chOff x="5448375" y="2121652"/>
              <a:chExt cx="1773356" cy="2043757"/>
            </a:xfrm>
          </p:grpSpPr>
          <p:sp>
            <p:nvSpPr>
              <p:cNvPr id="197" name="Freeform 102"/>
              <p:cNvSpPr>
                <a:spLocks noChangeAspect="1"/>
              </p:cNvSpPr>
              <p:nvPr/>
            </p:nvSpPr>
            <p:spPr bwMode="gray">
              <a:xfrm>
                <a:off x="5448375" y="2121652"/>
                <a:ext cx="1773356" cy="2043757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chemeClr val="bg1">
                  <a:lumMod val="90000"/>
                  <a:lumOff val="10000"/>
                  <a:alpha val="89000"/>
                </a:schemeClr>
              </a:solidFill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ffectLst>
                <a:glow rad="127000">
                  <a:srgbClr val="92D050">
                    <a:alpha val="23000"/>
                  </a:srgbClr>
                </a:glow>
              </a:effec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kern="0">
                  <a:solidFill>
                    <a:prstClr val="black"/>
                  </a:solidFill>
                  <a:latin typeface="Arial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5498448" y="2814611"/>
                <a:ext cx="1673210" cy="795163"/>
                <a:chOff x="5498448" y="2814611"/>
                <a:chExt cx="1673210" cy="795163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5498448" y="3086554"/>
                  <a:ext cx="1673210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defTabSz="914126">
                    <a:spcAft>
                      <a:spcPts val="1200"/>
                    </a:spcAft>
                    <a:defRPr/>
                  </a:pPr>
                  <a:r>
                    <a:rPr lang="en-US" sz="1400" kern="0" dirty="0">
                      <a:solidFill>
                        <a:srgbClr val="FFFFFF"/>
                      </a:solidFill>
                      <a:latin typeface="Arial"/>
                    </a:rPr>
                    <a:t>Personalized Online Ads</a:t>
                  </a:r>
                </a:p>
              </p:txBody>
            </p:sp>
            <p:grpSp>
              <p:nvGrpSpPr>
                <p:cNvPr id="200" name="Group 199"/>
                <p:cNvGrpSpPr/>
                <p:nvPr/>
              </p:nvGrpSpPr>
              <p:grpSpPr>
                <a:xfrm>
                  <a:off x="5693081" y="2814611"/>
                  <a:ext cx="1285744" cy="152190"/>
                  <a:chOff x="5316538" y="3336925"/>
                  <a:chExt cx="1555750" cy="184150"/>
                </a:xfrm>
                <a:solidFill>
                  <a:schemeClr val="bg2"/>
                </a:solidFill>
              </p:grpSpPr>
              <p:sp>
                <p:nvSpPr>
                  <p:cNvPr id="215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5316538" y="3340100"/>
                    <a:ext cx="150813" cy="177800"/>
                  </a:xfrm>
                  <a:custGeom>
                    <a:avLst/>
                    <a:gdLst>
                      <a:gd name="T0" fmla="*/ 0 w 218"/>
                      <a:gd name="T1" fmla="*/ 252 h 252"/>
                      <a:gd name="T2" fmla="*/ 0 w 218"/>
                      <a:gd name="T3" fmla="*/ 0 h 252"/>
                      <a:gd name="T4" fmla="*/ 93 w 218"/>
                      <a:gd name="T5" fmla="*/ 0 h 252"/>
                      <a:gd name="T6" fmla="*/ 218 w 218"/>
                      <a:gd name="T7" fmla="*/ 126 h 252"/>
                      <a:gd name="T8" fmla="*/ 93 w 218"/>
                      <a:gd name="T9" fmla="*/ 252 h 252"/>
                      <a:gd name="T10" fmla="*/ 0 w 218"/>
                      <a:gd name="T11" fmla="*/ 252 h 252"/>
                      <a:gd name="T12" fmla="*/ 34 w 218"/>
                      <a:gd name="T13" fmla="*/ 31 h 252"/>
                      <a:gd name="T14" fmla="*/ 34 w 218"/>
                      <a:gd name="T15" fmla="*/ 221 h 252"/>
                      <a:gd name="T16" fmla="*/ 93 w 218"/>
                      <a:gd name="T17" fmla="*/ 221 h 252"/>
                      <a:gd name="T18" fmla="*/ 181 w 218"/>
                      <a:gd name="T19" fmla="*/ 126 h 252"/>
                      <a:gd name="T20" fmla="*/ 93 w 218"/>
                      <a:gd name="T21" fmla="*/ 31 h 252"/>
                      <a:gd name="T22" fmla="*/ 34 w 218"/>
                      <a:gd name="T23" fmla="*/ 31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18" h="252">
                        <a:moveTo>
                          <a:pt x="0" y="252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3" y="0"/>
                          <a:pt x="93" y="0"/>
                          <a:pt x="93" y="0"/>
                        </a:cubicBezTo>
                        <a:cubicBezTo>
                          <a:pt x="166" y="0"/>
                          <a:pt x="218" y="46"/>
                          <a:pt x="218" y="126"/>
                        </a:cubicBezTo>
                        <a:cubicBezTo>
                          <a:pt x="218" y="205"/>
                          <a:pt x="166" y="252"/>
                          <a:pt x="93" y="252"/>
                        </a:cubicBezTo>
                        <a:lnTo>
                          <a:pt x="0" y="252"/>
                        </a:lnTo>
                        <a:close/>
                        <a:moveTo>
                          <a:pt x="34" y="31"/>
                        </a:moveTo>
                        <a:cubicBezTo>
                          <a:pt x="34" y="221"/>
                          <a:pt x="34" y="221"/>
                          <a:pt x="34" y="221"/>
                        </a:cubicBezTo>
                        <a:cubicBezTo>
                          <a:pt x="93" y="221"/>
                          <a:pt x="93" y="221"/>
                          <a:pt x="93" y="221"/>
                        </a:cubicBezTo>
                        <a:cubicBezTo>
                          <a:pt x="150" y="221"/>
                          <a:pt x="181" y="182"/>
                          <a:pt x="181" y="126"/>
                        </a:cubicBezTo>
                        <a:cubicBezTo>
                          <a:pt x="181" y="69"/>
                          <a:pt x="150" y="31"/>
                          <a:pt x="93" y="31"/>
                        </a:cubicBezTo>
                        <a:lnTo>
                          <a:pt x="34" y="31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16" name="Freeform 6"/>
                  <p:cNvSpPr>
                    <a:spLocks/>
                  </p:cNvSpPr>
                  <p:nvPr/>
                </p:nvSpPr>
                <p:spPr bwMode="auto">
                  <a:xfrm>
                    <a:off x="5497513" y="3340100"/>
                    <a:ext cx="107950" cy="177800"/>
                  </a:xfrm>
                  <a:custGeom>
                    <a:avLst/>
                    <a:gdLst>
                      <a:gd name="T0" fmla="*/ 0 w 68"/>
                      <a:gd name="T1" fmla="*/ 112 h 112"/>
                      <a:gd name="T2" fmla="*/ 0 w 68"/>
                      <a:gd name="T3" fmla="*/ 0 h 112"/>
                      <a:gd name="T4" fmla="*/ 67 w 68"/>
                      <a:gd name="T5" fmla="*/ 0 h 112"/>
                      <a:gd name="T6" fmla="*/ 67 w 68"/>
                      <a:gd name="T7" fmla="*/ 14 h 112"/>
                      <a:gd name="T8" fmla="*/ 15 w 68"/>
                      <a:gd name="T9" fmla="*/ 14 h 112"/>
                      <a:gd name="T10" fmla="*/ 15 w 68"/>
                      <a:gd name="T11" fmla="*/ 46 h 112"/>
                      <a:gd name="T12" fmla="*/ 56 w 68"/>
                      <a:gd name="T13" fmla="*/ 46 h 112"/>
                      <a:gd name="T14" fmla="*/ 56 w 68"/>
                      <a:gd name="T15" fmla="*/ 60 h 112"/>
                      <a:gd name="T16" fmla="*/ 15 w 68"/>
                      <a:gd name="T17" fmla="*/ 60 h 112"/>
                      <a:gd name="T18" fmla="*/ 15 w 68"/>
                      <a:gd name="T19" fmla="*/ 98 h 112"/>
                      <a:gd name="T20" fmla="*/ 68 w 68"/>
                      <a:gd name="T21" fmla="*/ 98 h 112"/>
                      <a:gd name="T22" fmla="*/ 68 w 68"/>
                      <a:gd name="T23" fmla="*/ 112 h 112"/>
                      <a:gd name="T24" fmla="*/ 0 w 68"/>
                      <a:gd name="T25" fmla="*/ 11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8" h="112">
                        <a:moveTo>
                          <a:pt x="0" y="112"/>
                        </a:moveTo>
                        <a:lnTo>
                          <a:pt x="0" y="0"/>
                        </a:lnTo>
                        <a:lnTo>
                          <a:pt x="67" y="0"/>
                        </a:lnTo>
                        <a:lnTo>
                          <a:pt x="67" y="14"/>
                        </a:lnTo>
                        <a:lnTo>
                          <a:pt x="15" y="14"/>
                        </a:lnTo>
                        <a:lnTo>
                          <a:pt x="15" y="46"/>
                        </a:lnTo>
                        <a:lnTo>
                          <a:pt x="56" y="46"/>
                        </a:lnTo>
                        <a:lnTo>
                          <a:pt x="56" y="60"/>
                        </a:lnTo>
                        <a:lnTo>
                          <a:pt x="15" y="60"/>
                        </a:lnTo>
                        <a:lnTo>
                          <a:pt x="15" y="98"/>
                        </a:lnTo>
                        <a:lnTo>
                          <a:pt x="68" y="98"/>
                        </a:lnTo>
                        <a:lnTo>
                          <a:pt x="68" y="112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17" name="Freeform 7"/>
                  <p:cNvSpPr>
                    <a:spLocks/>
                  </p:cNvSpPr>
                  <p:nvPr/>
                </p:nvSpPr>
                <p:spPr bwMode="auto">
                  <a:xfrm>
                    <a:off x="5626101" y="3336925"/>
                    <a:ext cx="127000" cy="184150"/>
                  </a:xfrm>
                  <a:custGeom>
                    <a:avLst/>
                    <a:gdLst>
                      <a:gd name="T0" fmla="*/ 4 w 185"/>
                      <a:gd name="T1" fmla="*/ 246 h 262"/>
                      <a:gd name="T2" fmla="*/ 9 w 185"/>
                      <a:gd name="T3" fmla="*/ 206 h 262"/>
                      <a:gd name="T4" fmla="*/ 87 w 185"/>
                      <a:gd name="T5" fmla="*/ 231 h 262"/>
                      <a:gd name="T6" fmla="*/ 148 w 185"/>
                      <a:gd name="T7" fmla="*/ 192 h 262"/>
                      <a:gd name="T8" fmla="*/ 82 w 185"/>
                      <a:gd name="T9" fmla="*/ 141 h 262"/>
                      <a:gd name="T10" fmla="*/ 0 w 185"/>
                      <a:gd name="T11" fmla="*/ 72 h 262"/>
                      <a:gd name="T12" fmla="*/ 91 w 185"/>
                      <a:gd name="T13" fmla="*/ 0 h 262"/>
                      <a:gd name="T14" fmla="*/ 170 w 185"/>
                      <a:gd name="T15" fmla="*/ 17 h 262"/>
                      <a:gd name="T16" fmla="*/ 167 w 185"/>
                      <a:gd name="T17" fmla="*/ 53 h 262"/>
                      <a:gd name="T18" fmla="*/ 94 w 185"/>
                      <a:gd name="T19" fmla="*/ 31 h 262"/>
                      <a:gd name="T20" fmla="*/ 38 w 185"/>
                      <a:gd name="T21" fmla="*/ 68 h 262"/>
                      <a:gd name="T22" fmla="*/ 92 w 185"/>
                      <a:gd name="T23" fmla="*/ 110 h 262"/>
                      <a:gd name="T24" fmla="*/ 185 w 185"/>
                      <a:gd name="T25" fmla="*/ 192 h 262"/>
                      <a:gd name="T26" fmla="*/ 87 w 185"/>
                      <a:gd name="T27" fmla="*/ 262 h 262"/>
                      <a:gd name="T28" fmla="*/ 4 w 185"/>
                      <a:gd name="T29" fmla="*/ 246 h 2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85" h="262">
                        <a:moveTo>
                          <a:pt x="4" y="246"/>
                        </a:moveTo>
                        <a:cubicBezTo>
                          <a:pt x="9" y="206"/>
                          <a:pt x="9" y="206"/>
                          <a:pt x="9" y="206"/>
                        </a:cubicBezTo>
                        <a:cubicBezTo>
                          <a:pt x="25" y="218"/>
                          <a:pt x="53" y="231"/>
                          <a:pt x="87" y="231"/>
                        </a:cubicBezTo>
                        <a:cubicBezTo>
                          <a:pt x="118" y="231"/>
                          <a:pt x="148" y="220"/>
                          <a:pt x="148" y="192"/>
                        </a:cubicBezTo>
                        <a:cubicBezTo>
                          <a:pt x="148" y="163"/>
                          <a:pt x="119" y="153"/>
                          <a:pt x="82" y="141"/>
                        </a:cubicBezTo>
                        <a:cubicBezTo>
                          <a:pt x="41" y="128"/>
                          <a:pt x="0" y="116"/>
                          <a:pt x="0" y="72"/>
                        </a:cubicBezTo>
                        <a:cubicBezTo>
                          <a:pt x="0" y="41"/>
                          <a:pt x="22" y="0"/>
                          <a:pt x="91" y="0"/>
                        </a:cubicBezTo>
                        <a:cubicBezTo>
                          <a:pt x="124" y="0"/>
                          <a:pt x="156" y="9"/>
                          <a:pt x="170" y="17"/>
                        </a:cubicBezTo>
                        <a:cubicBezTo>
                          <a:pt x="167" y="53"/>
                          <a:pt x="167" y="53"/>
                          <a:pt x="167" y="53"/>
                        </a:cubicBezTo>
                        <a:cubicBezTo>
                          <a:pt x="142" y="41"/>
                          <a:pt x="119" y="31"/>
                          <a:pt x="94" y="31"/>
                        </a:cubicBezTo>
                        <a:cubicBezTo>
                          <a:pt x="68" y="31"/>
                          <a:pt x="38" y="41"/>
                          <a:pt x="38" y="68"/>
                        </a:cubicBezTo>
                        <a:cubicBezTo>
                          <a:pt x="38" y="91"/>
                          <a:pt x="62" y="100"/>
                          <a:pt x="92" y="110"/>
                        </a:cubicBezTo>
                        <a:cubicBezTo>
                          <a:pt x="136" y="124"/>
                          <a:pt x="185" y="137"/>
                          <a:pt x="185" y="192"/>
                        </a:cubicBezTo>
                        <a:cubicBezTo>
                          <a:pt x="185" y="218"/>
                          <a:pt x="174" y="262"/>
                          <a:pt x="87" y="262"/>
                        </a:cubicBezTo>
                        <a:cubicBezTo>
                          <a:pt x="50" y="262"/>
                          <a:pt x="20" y="254"/>
                          <a:pt x="4" y="246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18" name="Freeform 8"/>
                  <p:cNvSpPr>
                    <a:spLocks/>
                  </p:cNvSpPr>
                  <p:nvPr/>
                </p:nvSpPr>
                <p:spPr bwMode="auto">
                  <a:xfrm>
                    <a:off x="5765801" y="3340100"/>
                    <a:ext cx="125413" cy="177800"/>
                  </a:xfrm>
                  <a:custGeom>
                    <a:avLst/>
                    <a:gdLst>
                      <a:gd name="T0" fmla="*/ 46 w 79"/>
                      <a:gd name="T1" fmla="*/ 14 h 112"/>
                      <a:gd name="T2" fmla="*/ 46 w 79"/>
                      <a:gd name="T3" fmla="*/ 112 h 112"/>
                      <a:gd name="T4" fmla="*/ 31 w 79"/>
                      <a:gd name="T5" fmla="*/ 112 h 112"/>
                      <a:gd name="T6" fmla="*/ 31 w 79"/>
                      <a:gd name="T7" fmla="*/ 14 h 112"/>
                      <a:gd name="T8" fmla="*/ 0 w 79"/>
                      <a:gd name="T9" fmla="*/ 14 h 112"/>
                      <a:gd name="T10" fmla="*/ 0 w 79"/>
                      <a:gd name="T11" fmla="*/ 0 h 112"/>
                      <a:gd name="T12" fmla="*/ 79 w 79"/>
                      <a:gd name="T13" fmla="*/ 0 h 112"/>
                      <a:gd name="T14" fmla="*/ 79 w 79"/>
                      <a:gd name="T15" fmla="*/ 14 h 112"/>
                      <a:gd name="T16" fmla="*/ 46 w 79"/>
                      <a:gd name="T17" fmla="*/ 14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" h="112">
                        <a:moveTo>
                          <a:pt x="46" y="14"/>
                        </a:moveTo>
                        <a:lnTo>
                          <a:pt x="46" y="112"/>
                        </a:lnTo>
                        <a:lnTo>
                          <a:pt x="31" y="112"/>
                        </a:lnTo>
                        <a:lnTo>
                          <a:pt x="31" y="14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79" y="0"/>
                        </a:lnTo>
                        <a:lnTo>
                          <a:pt x="79" y="14"/>
                        </a:lnTo>
                        <a:lnTo>
                          <a:pt x="46" y="14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19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5913438" y="3340100"/>
                    <a:ext cx="23813" cy="1778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0" name="Freeform 10"/>
                  <p:cNvSpPr>
                    <a:spLocks/>
                  </p:cNvSpPr>
                  <p:nvPr/>
                </p:nvSpPr>
                <p:spPr bwMode="auto">
                  <a:xfrm>
                    <a:off x="5978526" y="3340100"/>
                    <a:ext cx="134938" cy="177800"/>
                  </a:xfrm>
                  <a:custGeom>
                    <a:avLst/>
                    <a:gdLst>
                      <a:gd name="T0" fmla="*/ 72 w 85"/>
                      <a:gd name="T1" fmla="*/ 112 h 112"/>
                      <a:gd name="T2" fmla="*/ 14 w 85"/>
                      <a:gd name="T3" fmla="*/ 24 h 112"/>
                      <a:gd name="T4" fmla="*/ 14 w 85"/>
                      <a:gd name="T5" fmla="*/ 112 h 112"/>
                      <a:gd name="T6" fmla="*/ 0 w 85"/>
                      <a:gd name="T7" fmla="*/ 112 h 112"/>
                      <a:gd name="T8" fmla="*/ 0 w 85"/>
                      <a:gd name="T9" fmla="*/ 0 h 112"/>
                      <a:gd name="T10" fmla="*/ 16 w 85"/>
                      <a:gd name="T11" fmla="*/ 0 h 112"/>
                      <a:gd name="T12" fmla="*/ 70 w 85"/>
                      <a:gd name="T13" fmla="*/ 84 h 112"/>
                      <a:gd name="T14" fmla="*/ 70 w 85"/>
                      <a:gd name="T15" fmla="*/ 0 h 112"/>
                      <a:gd name="T16" fmla="*/ 85 w 85"/>
                      <a:gd name="T17" fmla="*/ 0 h 112"/>
                      <a:gd name="T18" fmla="*/ 85 w 85"/>
                      <a:gd name="T19" fmla="*/ 112 h 112"/>
                      <a:gd name="T20" fmla="*/ 72 w 85"/>
                      <a:gd name="T21" fmla="*/ 11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5" h="112">
                        <a:moveTo>
                          <a:pt x="72" y="112"/>
                        </a:moveTo>
                        <a:lnTo>
                          <a:pt x="14" y="24"/>
                        </a:lnTo>
                        <a:lnTo>
                          <a:pt x="14" y="112"/>
                        </a:lnTo>
                        <a:lnTo>
                          <a:pt x="0" y="112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70" y="84"/>
                        </a:lnTo>
                        <a:lnTo>
                          <a:pt x="70" y="0"/>
                        </a:lnTo>
                        <a:lnTo>
                          <a:pt x="85" y="0"/>
                        </a:lnTo>
                        <a:lnTo>
                          <a:pt x="85" y="112"/>
                        </a:lnTo>
                        <a:lnTo>
                          <a:pt x="72" y="112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1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6135688" y="3340100"/>
                    <a:ext cx="149225" cy="177800"/>
                  </a:xfrm>
                  <a:custGeom>
                    <a:avLst/>
                    <a:gdLst>
                      <a:gd name="T0" fmla="*/ 78 w 94"/>
                      <a:gd name="T1" fmla="*/ 112 h 112"/>
                      <a:gd name="T2" fmla="*/ 68 w 94"/>
                      <a:gd name="T3" fmla="*/ 82 h 112"/>
                      <a:gd name="T4" fmla="*/ 26 w 94"/>
                      <a:gd name="T5" fmla="*/ 82 h 112"/>
                      <a:gd name="T6" fmla="*/ 15 w 94"/>
                      <a:gd name="T7" fmla="*/ 112 h 112"/>
                      <a:gd name="T8" fmla="*/ 0 w 94"/>
                      <a:gd name="T9" fmla="*/ 112 h 112"/>
                      <a:gd name="T10" fmla="*/ 39 w 94"/>
                      <a:gd name="T11" fmla="*/ 0 h 112"/>
                      <a:gd name="T12" fmla="*/ 54 w 94"/>
                      <a:gd name="T13" fmla="*/ 0 h 112"/>
                      <a:gd name="T14" fmla="*/ 94 w 94"/>
                      <a:gd name="T15" fmla="*/ 112 h 112"/>
                      <a:gd name="T16" fmla="*/ 78 w 94"/>
                      <a:gd name="T17" fmla="*/ 112 h 112"/>
                      <a:gd name="T18" fmla="*/ 47 w 94"/>
                      <a:gd name="T19" fmla="*/ 22 h 112"/>
                      <a:gd name="T20" fmla="*/ 30 w 94"/>
                      <a:gd name="T21" fmla="*/ 68 h 112"/>
                      <a:gd name="T22" fmla="*/ 63 w 94"/>
                      <a:gd name="T23" fmla="*/ 68 h 112"/>
                      <a:gd name="T24" fmla="*/ 47 w 94"/>
                      <a:gd name="T25" fmla="*/ 2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4" h="112">
                        <a:moveTo>
                          <a:pt x="78" y="112"/>
                        </a:moveTo>
                        <a:lnTo>
                          <a:pt x="68" y="82"/>
                        </a:lnTo>
                        <a:lnTo>
                          <a:pt x="26" y="82"/>
                        </a:lnTo>
                        <a:lnTo>
                          <a:pt x="15" y="112"/>
                        </a:lnTo>
                        <a:lnTo>
                          <a:pt x="0" y="112"/>
                        </a:lnTo>
                        <a:lnTo>
                          <a:pt x="39" y="0"/>
                        </a:lnTo>
                        <a:lnTo>
                          <a:pt x="54" y="0"/>
                        </a:lnTo>
                        <a:lnTo>
                          <a:pt x="94" y="112"/>
                        </a:lnTo>
                        <a:lnTo>
                          <a:pt x="78" y="112"/>
                        </a:lnTo>
                        <a:close/>
                        <a:moveTo>
                          <a:pt x="47" y="22"/>
                        </a:moveTo>
                        <a:lnTo>
                          <a:pt x="30" y="68"/>
                        </a:lnTo>
                        <a:lnTo>
                          <a:pt x="63" y="68"/>
                        </a:lnTo>
                        <a:lnTo>
                          <a:pt x="47" y="22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2" name="Freeform 12"/>
                  <p:cNvSpPr>
                    <a:spLocks/>
                  </p:cNvSpPr>
                  <p:nvPr/>
                </p:nvSpPr>
                <p:spPr bwMode="auto">
                  <a:xfrm>
                    <a:off x="6276976" y="3340100"/>
                    <a:ext cx="125413" cy="177800"/>
                  </a:xfrm>
                  <a:custGeom>
                    <a:avLst/>
                    <a:gdLst>
                      <a:gd name="T0" fmla="*/ 47 w 79"/>
                      <a:gd name="T1" fmla="*/ 14 h 112"/>
                      <a:gd name="T2" fmla="*/ 47 w 79"/>
                      <a:gd name="T3" fmla="*/ 112 h 112"/>
                      <a:gd name="T4" fmla="*/ 32 w 79"/>
                      <a:gd name="T5" fmla="*/ 112 h 112"/>
                      <a:gd name="T6" fmla="*/ 32 w 79"/>
                      <a:gd name="T7" fmla="*/ 14 h 112"/>
                      <a:gd name="T8" fmla="*/ 0 w 79"/>
                      <a:gd name="T9" fmla="*/ 14 h 112"/>
                      <a:gd name="T10" fmla="*/ 0 w 79"/>
                      <a:gd name="T11" fmla="*/ 0 h 112"/>
                      <a:gd name="T12" fmla="*/ 79 w 79"/>
                      <a:gd name="T13" fmla="*/ 0 h 112"/>
                      <a:gd name="T14" fmla="*/ 79 w 79"/>
                      <a:gd name="T15" fmla="*/ 14 h 112"/>
                      <a:gd name="T16" fmla="*/ 47 w 79"/>
                      <a:gd name="T17" fmla="*/ 14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9" h="112">
                        <a:moveTo>
                          <a:pt x="47" y="14"/>
                        </a:moveTo>
                        <a:lnTo>
                          <a:pt x="47" y="112"/>
                        </a:lnTo>
                        <a:lnTo>
                          <a:pt x="32" y="112"/>
                        </a:lnTo>
                        <a:lnTo>
                          <a:pt x="32" y="14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79" y="0"/>
                        </a:lnTo>
                        <a:lnTo>
                          <a:pt x="79" y="14"/>
                        </a:lnTo>
                        <a:lnTo>
                          <a:pt x="47" y="14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3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6426201" y="3340100"/>
                    <a:ext cx="23813" cy="1778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4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6478588" y="3336925"/>
                    <a:ext cx="173038" cy="184150"/>
                  </a:xfrm>
                  <a:custGeom>
                    <a:avLst/>
                    <a:gdLst>
                      <a:gd name="T0" fmla="*/ 0 w 249"/>
                      <a:gd name="T1" fmla="*/ 131 h 262"/>
                      <a:gd name="T2" fmla="*/ 124 w 249"/>
                      <a:gd name="T3" fmla="*/ 0 h 262"/>
                      <a:gd name="T4" fmla="*/ 249 w 249"/>
                      <a:gd name="T5" fmla="*/ 131 h 262"/>
                      <a:gd name="T6" fmla="*/ 124 w 249"/>
                      <a:gd name="T7" fmla="*/ 262 h 262"/>
                      <a:gd name="T8" fmla="*/ 0 w 249"/>
                      <a:gd name="T9" fmla="*/ 131 h 262"/>
                      <a:gd name="T10" fmla="*/ 38 w 249"/>
                      <a:gd name="T11" fmla="*/ 131 h 262"/>
                      <a:gd name="T12" fmla="*/ 124 w 249"/>
                      <a:gd name="T13" fmla="*/ 231 h 262"/>
                      <a:gd name="T14" fmla="*/ 211 w 249"/>
                      <a:gd name="T15" fmla="*/ 131 h 262"/>
                      <a:gd name="T16" fmla="*/ 124 w 249"/>
                      <a:gd name="T17" fmla="*/ 31 h 262"/>
                      <a:gd name="T18" fmla="*/ 38 w 249"/>
                      <a:gd name="T19" fmla="*/ 131 h 2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9" h="262">
                        <a:moveTo>
                          <a:pt x="0" y="131"/>
                        </a:moveTo>
                        <a:cubicBezTo>
                          <a:pt x="0" y="51"/>
                          <a:pt x="52" y="0"/>
                          <a:pt x="124" y="0"/>
                        </a:cubicBezTo>
                        <a:cubicBezTo>
                          <a:pt x="196" y="0"/>
                          <a:pt x="249" y="51"/>
                          <a:pt x="249" y="131"/>
                        </a:cubicBezTo>
                        <a:cubicBezTo>
                          <a:pt x="249" y="211"/>
                          <a:pt x="196" y="262"/>
                          <a:pt x="124" y="262"/>
                        </a:cubicBezTo>
                        <a:cubicBezTo>
                          <a:pt x="52" y="262"/>
                          <a:pt x="0" y="211"/>
                          <a:pt x="0" y="131"/>
                        </a:cubicBezTo>
                        <a:close/>
                        <a:moveTo>
                          <a:pt x="38" y="131"/>
                        </a:moveTo>
                        <a:cubicBezTo>
                          <a:pt x="38" y="187"/>
                          <a:pt x="67" y="231"/>
                          <a:pt x="124" y="231"/>
                        </a:cubicBezTo>
                        <a:cubicBezTo>
                          <a:pt x="182" y="231"/>
                          <a:pt x="211" y="187"/>
                          <a:pt x="211" y="131"/>
                        </a:cubicBezTo>
                        <a:cubicBezTo>
                          <a:pt x="211" y="75"/>
                          <a:pt x="182" y="31"/>
                          <a:pt x="124" y="31"/>
                        </a:cubicBezTo>
                        <a:cubicBezTo>
                          <a:pt x="67" y="31"/>
                          <a:pt x="38" y="75"/>
                          <a:pt x="38" y="131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5" name="Freeform 15"/>
                  <p:cNvSpPr>
                    <a:spLocks/>
                  </p:cNvSpPr>
                  <p:nvPr/>
                </p:nvSpPr>
                <p:spPr bwMode="auto">
                  <a:xfrm>
                    <a:off x="6680201" y="3340100"/>
                    <a:ext cx="136525" cy="177800"/>
                  </a:xfrm>
                  <a:custGeom>
                    <a:avLst/>
                    <a:gdLst>
                      <a:gd name="T0" fmla="*/ 73 w 86"/>
                      <a:gd name="T1" fmla="*/ 112 h 112"/>
                      <a:gd name="T2" fmla="*/ 15 w 86"/>
                      <a:gd name="T3" fmla="*/ 24 h 112"/>
                      <a:gd name="T4" fmla="*/ 15 w 86"/>
                      <a:gd name="T5" fmla="*/ 112 h 112"/>
                      <a:gd name="T6" fmla="*/ 0 w 86"/>
                      <a:gd name="T7" fmla="*/ 112 h 112"/>
                      <a:gd name="T8" fmla="*/ 0 w 86"/>
                      <a:gd name="T9" fmla="*/ 0 h 112"/>
                      <a:gd name="T10" fmla="*/ 17 w 86"/>
                      <a:gd name="T11" fmla="*/ 0 h 112"/>
                      <a:gd name="T12" fmla="*/ 71 w 86"/>
                      <a:gd name="T13" fmla="*/ 84 h 112"/>
                      <a:gd name="T14" fmla="*/ 71 w 86"/>
                      <a:gd name="T15" fmla="*/ 0 h 112"/>
                      <a:gd name="T16" fmla="*/ 86 w 86"/>
                      <a:gd name="T17" fmla="*/ 0 h 112"/>
                      <a:gd name="T18" fmla="*/ 86 w 86"/>
                      <a:gd name="T19" fmla="*/ 112 h 112"/>
                      <a:gd name="T20" fmla="*/ 73 w 86"/>
                      <a:gd name="T21" fmla="*/ 11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112">
                        <a:moveTo>
                          <a:pt x="73" y="112"/>
                        </a:moveTo>
                        <a:lnTo>
                          <a:pt x="15" y="24"/>
                        </a:lnTo>
                        <a:lnTo>
                          <a:pt x="15" y="112"/>
                        </a:lnTo>
                        <a:lnTo>
                          <a:pt x="0" y="112"/>
                        </a:lnTo>
                        <a:lnTo>
                          <a:pt x="0" y="0"/>
                        </a:lnTo>
                        <a:lnTo>
                          <a:pt x="17" y="0"/>
                        </a:lnTo>
                        <a:lnTo>
                          <a:pt x="71" y="84"/>
                        </a:lnTo>
                        <a:lnTo>
                          <a:pt x="71" y="0"/>
                        </a:lnTo>
                        <a:lnTo>
                          <a:pt x="86" y="0"/>
                        </a:lnTo>
                        <a:lnTo>
                          <a:pt x="86" y="112"/>
                        </a:lnTo>
                        <a:lnTo>
                          <a:pt x="73" y="112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26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6850063" y="3373438"/>
                    <a:ext cx="22225" cy="111125"/>
                  </a:xfrm>
                  <a:custGeom>
                    <a:avLst/>
                    <a:gdLst>
                      <a:gd name="T0" fmla="*/ 0 w 14"/>
                      <a:gd name="T1" fmla="*/ 13 h 70"/>
                      <a:gd name="T2" fmla="*/ 0 w 14"/>
                      <a:gd name="T3" fmla="*/ 0 h 70"/>
                      <a:gd name="T4" fmla="*/ 14 w 14"/>
                      <a:gd name="T5" fmla="*/ 0 h 70"/>
                      <a:gd name="T6" fmla="*/ 14 w 14"/>
                      <a:gd name="T7" fmla="*/ 13 h 70"/>
                      <a:gd name="T8" fmla="*/ 0 w 14"/>
                      <a:gd name="T9" fmla="*/ 13 h 70"/>
                      <a:gd name="T10" fmla="*/ 0 w 14"/>
                      <a:gd name="T11" fmla="*/ 70 h 70"/>
                      <a:gd name="T12" fmla="*/ 0 w 14"/>
                      <a:gd name="T13" fmla="*/ 57 h 70"/>
                      <a:gd name="T14" fmla="*/ 14 w 14"/>
                      <a:gd name="T15" fmla="*/ 57 h 70"/>
                      <a:gd name="T16" fmla="*/ 14 w 14"/>
                      <a:gd name="T17" fmla="*/ 70 h 70"/>
                      <a:gd name="T18" fmla="*/ 0 w 14"/>
                      <a:gd name="T19" fmla="*/ 70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70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4" y="13"/>
                        </a:lnTo>
                        <a:lnTo>
                          <a:pt x="0" y="13"/>
                        </a:lnTo>
                        <a:close/>
                        <a:moveTo>
                          <a:pt x="0" y="70"/>
                        </a:moveTo>
                        <a:lnTo>
                          <a:pt x="0" y="57"/>
                        </a:lnTo>
                        <a:lnTo>
                          <a:pt x="14" y="57"/>
                        </a:lnTo>
                        <a:lnTo>
                          <a:pt x="14" y="70"/>
                        </a:lnTo>
                        <a:lnTo>
                          <a:pt x="0" y="70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>
                      <a:solidFill>
                        <a:srgbClr val="1E1E1E"/>
                      </a:solidFill>
                      <a:latin typeface="Arial"/>
                    </a:endParaRPr>
                  </a:p>
                </p:txBody>
              </p:sp>
            </p:grpSp>
          </p:grpSp>
        </p:grpSp>
      </p:grpSp>
      <p:grpSp>
        <p:nvGrpSpPr>
          <p:cNvPr id="227" name="Group 226"/>
          <p:cNvGrpSpPr/>
          <p:nvPr/>
        </p:nvGrpSpPr>
        <p:grpSpPr>
          <a:xfrm>
            <a:off x="8291594" y="1253107"/>
            <a:ext cx="3894056" cy="4792358"/>
            <a:chOff x="8293755" y="1252540"/>
            <a:chExt cx="3895070" cy="4793606"/>
          </a:xfrm>
        </p:grpSpPr>
        <p:sp>
          <p:nvSpPr>
            <p:cNvPr id="228" name="Rectangle 227"/>
            <p:cNvSpPr/>
            <p:nvPr/>
          </p:nvSpPr>
          <p:spPr>
            <a:xfrm>
              <a:off x="8293755" y="1252540"/>
              <a:ext cx="3895069" cy="1430135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defTabSz="914126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3199" kern="0" dirty="0">
                  <a:solidFill>
                    <a:srgbClr val="FFFFFF"/>
                  </a:solidFill>
                  <a:latin typeface="Arial"/>
                </a:rPr>
                <a:t>Petabytes of Weblogs Analyzed with Spark at Scale</a:t>
              </a:r>
            </a:p>
          </p:txBody>
        </p:sp>
        <p:cxnSp>
          <p:nvCxnSpPr>
            <p:cNvPr id="229" name="Straight Connector 228"/>
            <p:cNvCxnSpPr/>
            <p:nvPr/>
          </p:nvCxnSpPr>
          <p:spPr>
            <a:xfrm>
              <a:off x="8397240" y="2741950"/>
              <a:ext cx="3791585" cy="16108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 Placeholder 43"/>
            <p:cNvSpPr txBox="1">
              <a:spLocks/>
            </p:cNvSpPr>
            <p:nvPr/>
          </p:nvSpPr>
          <p:spPr>
            <a:xfrm>
              <a:off x="8293755" y="2845746"/>
              <a:ext cx="3895069" cy="32004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376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776"/>
                </a:spcBef>
                <a:buFont typeface="Arial" panose="020B0604020202020204" pitchFamily="34" charset="0"/>
                <a:buNone/>
                <a:defRPr lang="en-US" sz="2000" kern="1200" baseline="0" dirty="0" smtClean="0">
                  <a:solidFill>
                    <a:schemeClr val="tx1"/>
                  </a:solidFill>
                  <a:latin typeface="+mn-lt"/>
                  <a:ea typeface="ヒラギノ角ゴ Pro W3" charset="-128"/>
                  <a:cs typeface="+mn-cs"/>
                </a:defRPr>
              </a:lvl2pPr>
              <a:lvl3pPr marL="166688" indent="-166688" algn="l" defTabSz="914400" rtl="0" eaLnBrk="1" latinLnBrk="0" hangingPunct="1">
                <a:spcBef>
                  <a:spcPts val="776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lang="en-US" sz="1800" kern="1200" baseline="0" dirty="0" smtClean="0">
                  <a:solidFill>
                    <a:schemeClr val="tx1"/>
                  </a:solidFill>
                  <a:latin typeface="+mn-lt"/>
                  <a:ea typeface="ヒラギノ角ゴ Pro W3" charset="-128"/>
                  <a:cs typeface="+mn-cs"/>
                </a:defRPr>
              </a:lvl3pPr>
              <a:lvl4pPr marL="393192" indent="-173736" algn="l" defTabSz="914400" rtl="0" eaLnBrk="1" latinLnBrk="0" hangingPunct="1">
                <a:spcBef>
                  <a:spcPts val="776"/>
                </a:spcBef>
                <a:buFont typeface="Arial" panose="020B0604020202020204" pitchFamily="34" charset="0"/>
                <a:buChar char="–"/>
                <a:defRPr lang="en-US" sz="1600" kern="1200" dirty="0" smtClean="0">
                  <a:solidFill>
                    <a:schemeClr val="tx1"/>
                  </a:solidFill>
                  <a:latin typeface="+mn-lt"/>
                  <a:ea typeface="ヒラギノ角ゴ Pro W3" charset="-128"/>
                  <a:cs typeface="+mn-cs"/>
                </a:defRPr>
              </a:lvl4pPr>
              <a:lvl5pPr marL="630936" indent="-173736" algn="l" defTabSz="914400" rtl="0" eaLnBrk="1" latinLnBrk="0" hangingPunct="1">
                <a:spcBef>
                  <a:spcPts val="776"/>
                </a:spcBef>
                <a:buFont typeface="Arial" panose="020B0604020202020204" pitchFamily="34" charset="0"/>
                <a:buChar char="-"/>
                <a:defRPr lang="en-US" sz="1400" kern="1200" dirty="0">
                  <a:solidFill>
                    <a:schemeClr val="tx1"/>
                  </a:solidFill>
                  <a:latin typeface="+mn-lt"/>
                  <a:ea typeface="ヒラギノ角ゴ Pro W3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573" lvl="1" indent="-174573">
                <a:buFont typeface="Arial" panose="020B0604020202020204" pitchFamily="34" charset="0"/>
                <a:buChar char="•"/>
              </a:pP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Data streams from a vast array of desktop and mobile devices</a:t>
              </a:r>
            </a:p>
            <a:p>
              <a:pPr marL="174573" lvl="1" indent="-174573">
                <a:buFont typeface="Arial" panose="020B0604020202020204" pitchFamily="34" charset="0"/>
                <a:buChar char="•"/>
              </a:pP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13 billion daily </a:t>
              </a:r>
              <a:r>
                <a:rPr lang="en-US" sz="1799" dirty="0" smtClean="0">
                  <a:solidFill>
                    <a:srgbClr val="FFFFFF"/>
                  </a:solidFill>
                  <a:latin typeface="Arial"/>
                </a:rPr>
                <a:t>events processed  latency as low as 40 milliseconds </a:t>
              </a:r>
              <a:endParaRPr lang="en-US" sz="1799" dirty="0">
                <a:solidFill>
                  <a:srgbClr val="FFFFFF"/>
                </a:solidFill>
                <a:latin typeface="Arial"/>
              </a:endParaRPr>
            </a:p>
            <a:p>
              <a:pPr marL="174573" lvl="1" indent="-174573">
                <a:buFont typeface="Arial" panose="020B0604020202020204" pitchFamily="34" charset="0"/>
                <a:buChar char="•"/>
              </a:pP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No data cleansing necessary prior to analysis with Apache Spark</a:t>
              </a:r>
            </a:p>
            <a:p>
              <a:pPr marL="174573" lvl="1" indent="-174573">
                <a:buFont typeface="Arial" panose="020B0604020202020204" pitchFamily="34" charset="0"/>
                <a:buChar char="•"/>
              </a:pP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2 clusters consolidated into 1 YARN-based HDP cluster</a:t>
              </a:r>
            </a:p>
            <a:p>
              <a:pPr marL="174573" lvl="1" indent="-174573">
                <a:buFont typeface="Arial" panose="020B0604020202020204" pitchFamily="34" charset="0"/>
                <a:buChar char="•"/>
              </a:pP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Launched new product </a:t>
              </a:r>
              <a:r>
                <a:rPr lang="en-US" sz="1799" i="1" dirty="0" err="1">
                  <a:solidFill>
                    <a:srgbClr val="FFFFFF"/>
                  </a:solidFill>
                  <a:latin typeface="Arial"/>
                </a:rPr>
                <a:t>Webtrends</a:t>
              </a:r>
              <a:r>
                <a:rPr lang="en-US" sz="1799" i="1" dirty="0">
                  <a:solidFill>
                    <a:srgbClr val="FFFFFF"/>
                  </a:solidFill>
                  <a:latin typeface="Arial"/>
                </a:rPr>
                <a:t> Explore™ </a:t>
              </a:r>
              <a:r>
                <a:rPr lang="en-US" sz="1799" dirty="0">
                  <a:solidFill>
                    <a:srgbClr val="FFFFFF"/>
                  </a:solidFill>
                  <a:latin typeface="Arial"/>
                </a:rPr>
                <a:t>-- powered by HDP </a:t>
              </a:r>
            </a:p>
            <a:p>
              <a:pPr marL="174573" lvl="1" indent="-174573">
                <a:buFont typeface="Arial" panose="020B0604020202020204" pitchFamily="34" charset="0"/>
                <a:buChar char="•"/>
              </a:pPr>
              <a:endParaRPr sz="1799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1798145" y="3628549"/>
            <a:ext cx="1761871" cy="59539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799" kern="0" dirty="0">
                <a:solidFill>
                  <a:srgbClr val="FFFFFF"/>
                </a:solidFill>
                <a:latin typeface="Arial"/>
              </a:rPr>
              <a:t>Per-Customer Click Path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971959" y="4959066"/>
            <a:ext cx="1411971" cy="42769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</a:rPr>
              <a:t>Web Log</a:t>
            </a:r>
            <a:br>
              <a:rPr lang="en-US" sz="1200" kern="0" dirty="0">
                <a:solidFill>
                  <a:srgbClr val="FFFFFF"/>
                </a:solidFill>
                <a:latin typeface="Arial"/>
              </a:rPr>
            </a:br>
            <a:r>
              <a:rPr lang="en-US" sz="1200" kern="0" dirty="0">
                <a:solidFill>
                  <a:srgbClr val="FFFFFF"/>
                </a:solidFill>
                <a:latin typeface="Arial"/>
              </a:rPr>
              <a:t>Analysis</a:t>
            </a:r>
          </a:p>
        </p:txBody>
      </p:sp>
      <p:grpSp>
        <p:nvGrpSpPr>
          <p:cNvPr id="233" name="Group 232"/>
          <p:cNvGrpSpPr/>
          <p:nvPr/>
        </p:nvGrpSpPr>
        <p:grpSpPr>
          <a:xfrm>
            <a:off x="2057834" y="4828450"/>
            <a:ext cx="685621" cy="790370"/>
            <a:chOff x="4437902" y="2432759"/>
            <a:chExt cx="685800" cy="790576"/>
          </a:xfrm>
        </p:grpSpPr>
        <p:sp>
          <p:nvSpPr>
            <p:cNvPr id="234" name="Freeform 102"/>
            <p:cNvSpPr>
              <a:spLocks noChangeAspect="1"/>
            </p:cNvSpPr>
            <p:nvPr/>
          </p:nvSpPr>
          <p:spPr bwMode="gray">
            <a:xfrm>
              <a:off x="4437902" y="2432759"/>
              <a:ext cx="685800" cy="790576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4533294" y="2600565"/>
              <a:ext cx="499208" cy="420147"/>
              <a:chOff x="1934128" y="3865805"/>
              <a:chExt cx="499208" cy="420147"/>
            </a:xfrm>
          </p:grpSpPr>
          <p:grpSp>
            <p:nvGrpSpPr>
              <p:cNvPr id="236" name="Group 235"/>
              <p:cNvGrpSpPr/>
              <p:nvPr/>
            </p:nvGrpSpPr>
            <p:grpSpPr bwMode="gray">
              <a:xfrm>
                <a:off x="1934128" y="4151170"/>
                <a:ext cx="499208" cy="134782"/>
                <a:chOff x="-6542087" y="7953375"/>
                <a:chExt cx="6389687" cy="1725612"/>
              </a:xfrm>
            </p:grpSpPr>
            <p:grpSp>
              <p:nvGrpSpPr>
                <p:cNvPr id="242" name="Group 241"/>
                <p:cNvGrpSpPr/>
                <p:nvPr/>
              </p:nvGrpSpPr>
              <p:grpSpPr bwMode="gray">
                <a:xfrm>
                  <a:off x="-4676775" y="7953375"/>
                  <a:ext cx="2659063" cy="630237"/>
                  <a:chOff x="-6542087" y="7953375"/>
                  <a:chExt cx="2659063" cy="630237"/>
                </a:xfrm>
                <a:solidFill>
                  <a:srgbClr val="FFFFFF"/>
                </a:solidFill>
              </p:grpSpPr>
              <p:sp>
                <p:nvSpPr>
                  <p:cNvPr id="254" name="Freeform 315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7953375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5" name="Freeform 316"/>
                  <p:cNvSpPr>
                    <a:spLocks noEditPoints="1"/>
                  </p:cNvSpPr>
                  <p:nvPr/>
                </p:nvSpPr>
                <p:spPr bwMode="gray">
                  <a:xfrm>
                    <a:off x="-5773737" y="7953375"/>
                    <a:ext cx="552450" cy="630237"/>
                  </a:xfrm>
                  <a:custGeom>
                    <a:avLst/>
                    <a:gdLst>
                      <a:gd name="T0" fmla="*/ 279 w 348"/>
                      <a:gd name="T1" fmla="*/ 397 h 397"/>
                      <a:gd name="T2" fmla="*/ 244 w 348"/>
                      <a:gd name="T3" fmla="*/ 298 h 397"/>
                      <a:gd name="T4" fmla="*/ 107 w 348"/>
                      <a:gd name="T5" fmla="*/ 298 h 397"/>
                      <a:gd name="T6" fmla="*/ 71 w 348"/>
                      <a:gd name="T7" fmla="*/ 397 h 397"/>
                      <a:gd name="T8" fmla="*/ 0 w 348"/>
                      <a:gd name="T9" fmla="*/ 397 h 397"/>
                      <a:gd name="T10" fmla="*/ 142 w 348"/>
                      <a:gd name="T11" fmla="*/ 0 h 397"/>
                      <a:gd name="T12" fmla="*/ 206 w 348"/>
                      <a:gd name="T13" fmla="*/ 0 h 397"/>
                      <a:gd name="T14" fmla="*/ 348 w 348"/>
                      <a:gd name="T15" fmla="*/ 397 h 397"/>
                      <a:gd name="T16" fmla="*/ 279 w 348"/>
                      <a:gd name="T17" fmla="*/ 397 h 397"/>
                      <a:gd name="T18" fmla="*/ 175 w 348"/>
                      <a:gd name="T19" fmla="*/ 104 h 397"/>
                      <a:gd name="T20" fmla="*/ 128 w 348"/>
                      <a:gd name="T21" fmla="*/ 237 h 397"/>
                      <a:gd name="T22" fmla="*/ 220 w 348"/>
                      <a:gd name="T23" fmla="*/ 237 h 397"/>
                      <a:gd name="T24" fmla="*/ 175 w 348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8" h="397">
                        <a:moveTo>
                          <a:pt x="279" y="397"/>
                        </a:moveTo>
                        <a:lnTo>
                          <a:pt x="244" y="298"/>
                        </a:lnTo>
                        <a:lnTo>
                          <a:pt x="107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2" y="0"/>
                        </a:lnTo>
                        <a:lnTo>
                          <a:pt x="206" y="0"/>
                        </a:lnTo>
                        <a:lnTo>
                          <a:pt x="348" y="397"/>
                        </a:lnTo>
                        <a:lnTo>
                          <a:pt x="279" y="397"/>
                        </a:lnTo>
                        <a:close/>
                        <a:moveTo>
                          <a:pt x="175" y="104"/>
                        </a:moveTo>
                        <a:lnTo>
                          <a:pt x="128" y="237"/>
                        </a:lnTo>
                        <a:lnTo>
                          <a:pt x="220" y="237"/>
                        </a:lnTo>
                        <a:lnTo>
                          <a:pt x="175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6" name="Freeform 317"/>
                  <p:cNvSpPr>
                    <a:spLocks/>
                  </p:cNvSpPr>
                  <p:nvPr/>
                </p:nvSpPr>
                <p:spPr bwMode="gray">
                  <a:xfrm>
                    <a:off x="-5060950" y="7953375"/>
                    <a:ext cx="465138" cy="630237"/>
                  </a:xfrm>
                  <a:custGeom>
                    <a:avLst/>
                    <a:gdLst>
                      <a:gd name="T0" fmla="*/ 180 w 293"/>
                      <a:gd name="T1" fmla="*/ 64 h 397"/>
                      <a:gd name="T2" fmla="*/ 180 w 293"/>
                      <a:gd name="T3" fmla="*/ 397 h 397"/>
                      <a:gd name="T4" fmla="*/ 114 w 293"/>
                      <a:gd name="T5" fmla="*/ 397 h 397"/>
                      <a:gd name="T6" fmla="*/ 114 w 293"/>
                      <a:gd name="T7" fmla="*/ 64 h 397"/>
                      <a:gd name="T8" fmla="*/ 0 w 293"/>
                      <a:gd name="T9" fmla="*/ 64 h 397"/>
                      <a:gd name="T10" fmla="*/ 0 w 293"/>
                      <a:gd name="T11" fmla="*/ 0 h 397"/>
                      <a:gd name="T12" fmla="*/ 293 w 293"/>
                      <a:gd name="T13" fmla="*/ 0 h 397"/>
                      <a:gd name="T14" fmla="*/ 293 w 293"/>
                      <a:gd name="T15" fmla="*/ 64 h 397"/>
                      <a:gd name="T16" fmla="*/ 180 w 293"/>
                      <a:gd name="T17" fmla="*/ 6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3" h="397">
                        <a:moveTo>
                          <a:pt x="180" y="64"/>
                        </a:moveTo>
                        <a:lnTo>
                          <a:pt x="180" y="397"/>
                        </a:lnTo>
                        <a:lnTo>
                          <a:pt x="114" y="397"/>
                        </a:lnTo>
                        <a:lnTo>
                          <a:pt x="114" y="64"/>
                        </a:lnTo>
                        <a:lnTo>
                          <a:pt x="0" y="64"/>
                        </a:lnTo>
                        <a:lnTo>
                          <a:pt x="0" y="0"/>
                        </a:lnTo>
                        <a:lnTo>
                          <a:pt x="293" y="0"/>
                        </a:lnTo>
                        <a:lnTo>
                          <a:pt x="293" y="64"/>
                        </a:lnTo>
                        <a:lnTo>
                          <a:pt x="18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7" name="Freeform 318"/>
                  <p:cNvSpPr>
                    <a:spLocks noEditPoints="1"/>
                  </p:cNvSpPr>
                  <p:nvPr/>
                </p:nvSpPr>
                <p:spPr bwMode="gray">
                  <a:xfrm>
                    <a:off x="-4433887" y="7953375"/>
                    <a:ext cx="550863" cy="630237"/>
                  </a:xfrm>
                  <a:custGeom>
                    <a:avLst/>
                    <a:gdLst>
                      <a:gd name="T0" fmla="*/ 278 w 347"/>
                      <a:gd name="T1" fmla="*/ 397 h 397"/>
                      <a:gd name="T2" fmla="*/ 243 w 347"/>
                      <a:gd name="T3" fmla="*/ 298 h 397"/>
                      <a:gd name="T4" fmla="*/ 104 w 347"/>
                      <a:gd name="T5" fmla="*/ 298 h 397"/>
                      <a:gd name="T6" fmla="*/ 71 w 347"/>
                      <a:gd name="T7" fmla="*/ 397 h 397"/>
                      <a:gd name="T8" fmla="*/ 0 w 347"/>
                      <a:gd name="T9" fmla="*/ 397 h 397"/>
                      <a:gd name="T10" fmla="*/ 141 w 347"/>
                      <a:gd name="T11" fmla="*/ 0 h 397"/>
                      <a:gd name="T12" fmla="*/ 205 w 347"/>
                      <a:gd name="T13" fmla="*/ 0 h 397"/>
                      <a:gd name="T14" fmla="*/ 347 w 347"/>
                      <a:gd name="T15" fmla="*/ 397 h 397"/>
                      <a:gd name="T16" fmla="*/ 278 w 347"/>
                      <a:gd name="T17" fmla="*/ 397 h 397"/>
                      <a:gd name="T18" fmla="*/ 172 w 347"/>
                      <a:gd name="T19" fmla="*/ 104 h 397"/>
                      <a:gd name="T20" fmla="*/ 127 w 347"/>
                      <a:gd name="T21" fmla="*/ 237 h 397"/>
                      <a:gd name="T22" fmla="*/ 219 w 347"/>
                      <a:gd name="T23" fmla="*/ 237 h 397"/>
                      <a:gd name="T24" fmla="*/ 172 w 347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7" h="397">
                        <a:moveTo>
                          <a:pt x="278" y="397"/>
                        </a:moveTo>
                        <a:lnTo>
                          <a:pt x="243" y="298"/>
                        </a:lnTo>
                        <a:lnTo>
                          <a:pt x="104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1" y="0"/>
                        </a:lnTo>
                        <a:lnTo>
                          <a:pt x="205" y="0"/>
                        </a:lnTo>
                        <a:lnTo>
                          <a:pt x="347" y="397"/>
                        </a:lnTo>
                        <a:lnTo>
                          <a:pt x="278" y="397"/>
                        </a:lnTo>
                        <a:close/>
                        <a:moveTo>
                          <a:pt x="172" y="104"/>
                        </a:moveTo>
                        <a:lnTo>
                          <a:pt x="127" y="237"/>
                        </a:lnTo>
                        <a:lnTo>
                          <a:pt x="219" y="237"/>
                        </a:lnTo>
                        <a:lnTo>
                          <a:pt x="172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243" name="Group 242"/>
                <p:cNvGrpSpPr/>
                <p:nvPr/>
              </p:nvGrpSpPr>
              <p:grpSpPr bwMode="gray">
                <a:xfrm>
                  <a:off x="-6542087" y="9023350"/>
                  <a:ext cx="6389687" cy="655637"/>
                  <a:chOff x="-6542087" y="9023350"/>
                  <a:chExt cx="6389687" cy="655637"/>
                </a:xfrm>
                <a:solidFill>
                  <a:srgbClr val="FFFFFF"/>
                </a:solidFill>
              </p:grpSpPr>
              <p:sp>
                <p:nvSpPr>
                  <p:cNvPr id="244" name="Freeform 319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9034463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45" name="Rectangle 320"/>
                  <p:cNvSpPr>
                    <a:spLocks noChangeArrowheads="1"/>
                  </p:cNvSpPr>
                  <p:nvPr/>
                </p:nvSpPr>
                <p:spPr bwMode="gray">
                  <a:xfrm>
                    <a:off x="-5683250" y="9034463"/>
                    <a:ext cx="104775" cy="6302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46" name="Freeform 321"/>
                  <p:cNvSpPr>
                    <a:spLocks/>
                  </p:cNvSpPr>
                  <p:nvPr/>
                </p:nvSpPr>
                <p:spPr bwMode="gray">
                  <a:xfrm>
                    <a:off x="-5259387" y="9023350"/>
                    <a:ext cx="461963" cy="655637"/>
                  </a:xfrm>
                  <a:custGeom>
                    <a:avLst/>
                    <a:gdLst>
                      <a:gd name="T0" fmla="*/ 2 w 123"/>
                      <a:gd name="T1" fmla="*/ 163 h 175"/>
                      <a:gd name="T2" fmla="*/ 6 w 123"/>
                      <a:gd name="T3" fmla="*/ 131 h 175"/>
                      <a:gd name="T4" fmla="*/ 58 w 123"/>
                      <a:gd name="T5" fmla="*/ 148 h 175"/>
                      <a:gd name="T6" fmla="*/ 91 w 123"/>
                      <a:gd name="T7" fmla="*/ 127 h 175"/>
                      <a:gd name="T8" fmla="*/ 51 w 123"/>
                      <a:gd name="T9" fmla="*/ 96 h 175"/>
                      <a:gd name="T10" fmla="*/ 0 w 123"/>
                      <a:gd name="T11" fmla="*/ 50 h 175"/>
                      <a:gd name="T12" fmla="*/ 60 w 123"/>
                      <a:gd name="T13" fmla="*/ 0 h 175"/>
                      <a:gd name="T14" fmla="*/ 114 w 123"/>
                      <a:gd name="T15" fmla="*/ 13 h 175"/>
                      <a:gd name="T16" fmla="*/ 111 w 123"/>
                      <a:gd name="T17" fmla="*/ 42 h 175"/>
                      <a:gd name="T18" fmla="*/ 62 w 123"/>
                      <a:gd name="T19" fmla="*/ 27 h 175"/>
                      <a:gd name="T20" fmla="*/ 29 w 123"/>
                      <a:gd name="T21" fmla="*/ 47 h 175"/>
                      <a:gd name="T22" fmla="*/ 64 w 123"/>
                      <a:gd name="T23" fmla="*/ 72 h 175"/>
                      <a:gd name="T24" fmla="*/ 123 w 123"/>
                      <a:gd name="T25" fmla="*/ 127 h 175"/>
                      <a:gd name="T26" fmla="*/ 58 w 123"/>
                      <a:gd name="T27" fmla="*/ 175 h 175"/>
                      <a:gd name="T28" fmla="*/ 2 w 123"/>
                      <a:gd name="T29" fmla="*/ 163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3" h="175">
                        <a:moveTo>
                          <a:pt x="2" y="163"/>
                        </a:moveTo>
                        <a:cubicBezTo>
                          <a:pt x="6" y="131"/>
                          <a:pt x="6" y="131"/>
                          <a:pt x="6" y="131"/>
                        </a:cubicBezTo>
                        <a:cubicBezTo>
                          <a:pt x="15" y="139"/>
                          <a:pt x="34" y="148"/>
                          <a:pt x="58" y="148"/>
                        </a:cubicBezTo>
                        <a:cubicBezTo>
                          <a:pt x="77" y="148"/>
                          <a:pt x="91" y="143"/>
                          <a:pt x="91" y="127"/>
                        </a:cubicBezTo>
                        <a:cubicBezTo>
                          <a:pt x="91" y="110"/>
                          <a:pt x="73" y="103"/>
                          <a:pt x="51" y="96"/>
                        </a:cubicBezTo>
                        <a:cubicBezTo>
                          <a:pt x="26" y="88"/>
                          <a:pt x="0" y="79"/>
                          <a:pt x="0" y="50"/>
                        </a:cubicBezTo>
                        <a:cubicBezTo>
                          <a:pt x="0" y="28"/>
                          <a:pt x="15" y="0"/>
                          <a:pt x="60" y="0"/>
                        </a:cubicBezTo>
                        <a:cubicBezTo>
                          <a:pt x="83" y="0"/>
                          <a:pt x="105" y="7"/>
                          <a:pt x="114" y="13"/>
                        </a:cubicBezTo>
                        <a:cubicBezTo>
                          <a:pt x="111" y="42"/>
                          <a:pt x="111" y="42"/>
                          <a:pt x="111" y="42"/>
                        </a:cubicBezTo>
                        <a:cubicBezTo>
                          <a:pt x="93" y="32"/>
                          <a:pt x="78" y="27"/>
                          <a:pt x="62" y="27"/>
                        </a:cubicBezTo>
                        <a:cubicBezTo>
                          <a:pt x="47" y="27"/>
                          <a:pt x="29" y="31"/>
                          <a:pt x="29" y="47"/>
                        </a:cubicBezTo>
                        <a:cubicBezTo>
                          <a:pt x="29" y="61"/>
                          <a:pt x="45" y="66"/>
                          <a:pt x="64" y="72"/>
                        </a:cubicBezTo>
                        <a:cubicBezTo>
                          <a:pt x="91" y="80"/>
                          <a:pt x="123" y="90"/>
                          <a:pt x="123" y="127"/>
                        </a:cubicBezTo>
                        <a:cubicBezTo>
                          <a:pt x="123" y="145"/>
                          <a:pt x="115" y="175"/>
                          <a:pt x="58" y="175"/>
                        </a:cubicBezTo>
                        <a:cubicBezTo>
                          <a:pt x="32" y="175"/>
                          <a:pt x="12" y="169"/>
                          <a:pt x="2" y="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48" name="Freeform 322"/>
                  <p:cNvSpPr>
                    <a:spLocks/>
                  </p:cNvSpPr>
                  <p:nvPr/>
                </p:nvSpPr>
                <p:spPr bwMode="gray">
                  <a:xfrm>
                    <a:off x="-4527550" y="9023350"/>
                    <a:ext cx="487363" cy="655637"/>
                  </a:xfrm>
                  <a:custGeom>
                    <a:avLst/>
                    <a:gdLst>
                      <a:gd name="T0" fmla="*/ 0 w 130"/>
                      <a:gd name="T1" fmla="*/ 87 h 175"/>
                      <a:gd name="T2" fmla="*/ 83 w 130"/>
                      <a:gd name="T3" fmla="*/ 0 h 175"/>
                      <a:gd name="T4" fmla="*/ 130 w 130"/>
                      <a:gd name="T5" fmla="*/ 10 h 175"/>
                      <a:gd name="T6" fmla="*/ 127 w 130"/>
                      <a:gd name="T7" fmla="*/ 37 h 175"/>
                      <a:gd name="T8" fmla="*/ 83 w 130"/>
                      <a:gd name="T9" fmla="*/ 27 h 175"/>
                      <a:gd name="T10" fmla="*/ 31 w 130"/>
                      <a:gd name="T11" fmla="*/ 87 h 175"/>
                      <a:gd name="T12" fmla="*/ 83 w 130"/>
                      <a:gd name="T13" fmla="*/ 148 h 175"/>
                      <a:gd name="T14" fmla="*/ 127 w 130"/>
                      <a:gd name="T15" fmla="*/ 138 h 175"/>
                      <a:gd name="T16" fmla="*/ 130 w 130"/>
                      <a:gd name="T17" fmla="*/ 165 h 175"/>
                      <a:gd name="T18" fmla="*/ 83 w 130"/>
                      <a:gd name="T19" fmla="*/ 175 h 175"/>
                      <a:gd name="T20" fmla="*/ 0 w 130"/>
                      <a:gd name="T21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0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00" y="0"/>
                          <a:pt x="118" y="4"/>
                          <a:pt x="130" y="10"/>
                        </a:cubicBezTo>
                        <a:cubicBezTo>
                          <a:pt x="127" y="37"/>
                          <a:pt x="127" y="37"/>
                          <a:pt x="127" y="37"/>
                        </a:cubicBezTo>
                        <a:cubicBezTo>
                          <a:pt x="113" y="31"/>
                          <a:pt x="100" y="27"/>
                          <a:pt x="83" y="27"/>
                        </a:cubicBezTo>
                        <a:cubicBezTo>
                          <a:pt x="48" y="27"/>
                          <a:pt x="31" y="53"/>
                          <a:pt x="31" y="87"/>
                        </a:cubicBezTo>
                        <a:cubicBezTo>
                          <a:pt x="31" y="122"/>
                          <a:pt x="48" y="148"/>
                          <a:pt x="83" y="148"/>
                        </a:cubicBezTo>
                        <a:cubicBezTo>
                          <a:pt x="100" y="148"/>
                          <a:pt x="113" y="144"/>
                          <a:pt x="127" y="138"/>
                        </a:cubicBezTo>
                        <a:cubicBezTo>
                          <a:pt x="130" y="165"/>
                          <a:pt x="130" y="165"/>
                          <a:pt x="130" y="165"/>
                        </a:cubicBezTo>
                        <a:cubicBezTo>
                          <a:pt x="118" y="171"/>
                          <a:pt x="100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49" name="Freeform 323"/>
                  <p:cNvSpPr>
                    <a:spLocks noEditPoints="1"/>
                  </p:cNvSpPr>
                  <p:nvPr/>
                </p:nvSpPr>
                <p:spPr bwMode="gray">
                  <a:xfrm>
                    <a:off x="-3786187" y="9023350"/>
                    <a:ext cx="622300" cy="655637"/>
                  </a:xfrm>
                  <a:custGeom>
                    <a:avLst/>
                    <a:gdLst>
                      <a:gd name="T0" fmla="*/ 0 w 166"/>
                      <a:gd name="T1" fmla="*/ 87 h 175"/>
                      <a:gd name="T2" fmla="*/ 83 w 166"/>
                      <a:gd name="T3" fmla="*/ 0 h 175"/>
                      <a:gd name="T4" fmla="*/ 166 w 166"/>
                      <a:gd name="T5" fmla="*/ 87 h 175"/>
                      <a:gd name="T6" fmla="*/ 83 w 166"/>
                      <a:gd name="T7" fmla="*/ 175 h 175"/>
                      <a:gd name="T8" fmla="*/ 0 w 166"/>
                      <a:gd name="T9" fmla="*/ 87 h 175"/>
                      <a:gd name="T10" fmla="*/ 31 w 166"/>
                      <a:gd name="T11" fmla="*/ 87 h 175"/>
                      <a:gd name="T12" fmla="*/ 83 w 166"/>
                      <a:gd name="T13" fmla="*/ 148 h 175"/>
                      <a:gd name="T14" fmla="*/ 135 w 166"/>
                      <a:gd name="T15" fmla="*/ 87 h 175"/>
                      <a:gd name="T16" fmla="*/ 83 w 166"/>
                      <a:gd name="T17" fmla="*/ 27 h 175"/>
                      <a:gd name="T18" fmla="*/ 31 w 166"/>
                      <a:gd name="T19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6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31" y="0"/>
                          <a:pt x="166" y="34"/>
                          <a:pt x="166" y="87"/>
                        </a:cubicBezTo>
                        <a:cubicBezTo>
                          <a:pt x="166" y="140"/>
                          <a:pt x="131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  <a:moveTo>
                          <a:pt x="31" y="87"/>
                        </a:moveTo>
                        <a:cubicBezTo>
                          <a:pt x="31" y="122"/>
                          <a:pt x="49" y="148"/>
                          <a:pt x="83" y="148"/>
                        </a:cubicBezTo>
                        <a:cubicBezTo>
                          <a:pt x="117" y="148"/>
                          <a:pt x="135" y="122"/>
                          <a:pt x="135" y="87"/>
                        </a:cubicBezTo>
                        <a:cubicBezTo>
                          <a:pt x="135" y="53"/>
                          <a:pt x="117" y="27"/>
                          <a:pt x="83" y="27"/>
                        </a:cubicBezTo>
                        <a:cubicBezTo>
                          <a:pt x="49" y="27"/>
                          <a:pt x="31" y="53"/>
                          <a:pt x="31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0" name="Freeform 324"/>
                  <p:cNvSpPr>
                    <a:spLocks/>
                  </p:cNvSpPr>
                  <p:nvPr/>
                </p:nvSpPr>
                <p:spPr bwMode="gray">
                  <a:xfrm>
                    <a:off x="-2941637" y="9034463"/>
                    <a:ext cx="581025" cy="630237"/>
                  </a:xfrm>
                  <a:custGeom>
                    <a:avLst/>
                    <a:gdLst>
                      <a:gd name="T0" fmla="*/ 224 w 366"/>
                      <a:gd name="T1" fmla="*/ 397 h 397"/>
                      <a:gd name="T2" fmla="*/ 144 w 366"/>
                      <a:gd name="T3" fmla="*/ 397 h 397"/>
                      <a:gd name="T4" fmla="*/ 0 w 366"/>
                      <a:gd name="T5" fmla="*/ 0 h 397"/>
                      <a:gd name="T6" fmla="*/ 68 w 366"/>
                      <a:gd name="T7" fmla="*/ 0 h 397"/>
                      <a:gd name="T8" fmla="*/ 184 w 366"/>
                      <a:gd name="T9" fmla="*/ 312 h 397"/>
                      <a:gd name="T10" fmla="*/ 298 w 366"/>
                      <a:gd name="T11" fmla="*/ 0 h 397"/>
                      <a:gd name="T12" fmla="*/ 366 w 366"/>
                      <a:gd name="T13" fmla="*/ 0 h 397"/>
                      <a:gd name="T14" fmla="*/ 224 w 366"/>
                      <a:gd name="T1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6" h="397">
                        <a:moveTo>
                          <a:pt x="224" y="397"/>
                        </a:moveTo>
                        <a:lnTo>
                          <a:pt x="144" y="397"/>
                        </a:lnTo>
                        <a:lnTo>
                          <a:pt x="0" y="0"/>
                        </a:lnTo>
                        <a:lnTo>
                          <a:pt x="68" y="0"/>
                        </a:lnTo>
                        <a:lnTo>
                          <a:pt x="184" y="312"/>
                        </a:lnTo>
                        <a:lnTo>
                          <a:pt x="298" y="0"/>
                        </a:lnTo>
                        <a:lnTo>
                          <a:pt x="366" y="0"/>
                        </a:lnTo>
                        <a:lnTo>
                          <a:pt x="224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1" name="Freeform 325"/>
                  <p:cNvSpPr>
                    <a:spLocks/>
                  </p:cNvSpPr>
                  <p:nvPr/>
                </p:nvSpPr>
                <p:spPr bwMode="gray">
                  <a:xfrm>
                    <a:off x="-2074862" y="9034463"/>
                    <a:ext cx="404813" cy="630237"/>
                  </a:xfrm>
                  <a:custGeom>
                    <a:avLst/>
                    <a:gdLst>
                      <a:gd name="T0" fmla="*/ 0 w 255"/>
                      <a:gd name="T1" fmla="*/ 397 h 397"/>
                      <a:gd name="T2" fmla="*/ 0 w 255"/>
                      <a:gd name="T3" fmla="*/ 0 h 397"/>
                      <a:gd name="T4" fmla="*/ 248 w 255"/>
                      <a:gd name="T5" fmla="*/ 0 h 397"/>
                      <a:gd name="T6" fmla="*/ 248 w 255"/>
                      <a:gd name="T7" fmla="*/ 64 h 397"/>
                      <a:gd name="T8" fmla="*/ 66 w 255"/>
                      <a:gd name="T9" fmla="*/ 64 h 397"/>
                      <a:gd name="T10" fmla="*/ 66 w 255"/>
                      <a:gd name="T11" fmla="*/ 158 h 397"/>
                      <a:gd name="T12" fmla="*/ 210 w 255"/>
                      <a:gd name="T13" fmla="*/ 158 h 397"/>
                      <a:gd name="T14" fmla="*/ 210 w 255"/>
                      <a:gd name="T15" fmla="*/ 222 h 397"/>
                      <a:gd name="T16" fmla="*/ 66 w 255"/>
                      <a:gd name="T17" fmla="*/ 222 h 397"/>
                      <a:gd name="T18" fmla="*/ 66 w 255"/>
                      <a:gd name="T19" fmla="*/ 335 h 397"/>
                      <a:gd name="T20" fmla="*/ 255 w 255"/>
                      <a:gd name="T21" fmla="*/ 335 h 397"/>
                      <a:gd name="T22" fmla="*/ 255 w 255"/>
                      <a:gd name="T23" fmla="*/ 397 h 397"/>
                      <a:gd name="T24" fmla="*/ 0 w 255"/>
                      <a:gd name="T2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5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248" y="0"/>
                        </a:lnTo>
                        <a:lnTo>
                          <a:pt x="248" y="64"/>
                        </a:lnTo>
                        <a:lnTo>
                          <a:pt x="66" y="64"/>
                        </a:lnTo>
                        <a:lnTo>
                          <a:pt x="66" y="158"/>
                        </a:lnTo>
                        <a:lnTo>
                          <a:pt x="210" y="158"/>
                        </a:lnTo>
                        <a:lnTo>
                          <a:pt x="210" y="222"/>
                        </a:lnTo>
                        <a:lnTo>
                          <a:pt x="66" y="222"/>
                        </a:lnTo>
                        <a:lnTo>
                          <a:pt x="66" y="335"/>
                        </a:lnTo>
                        <a:lnTo>
                          <a:pt x="255" y="335"/>
                        </a:lnTo>
                        <a:lnTo>
                          <a:pt x="255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2" name="Freeform 326"/>
                  <p:cNvSpPr>
                    <a:spLocks noEditPoints="1"/>
                  </p:cNvSpPr>
                  <p:nvPr/>
                </p:nvSpPr>
                <p:spPr bwMode="gray">
                  <a:xfrm>
                    <a:off x="-1363662" y="9034463"/>
                    <a:ext cx="473075" cy="630237"/>
                  </a:xfrm>
                  <a:custGeom>
                    <a:avLst/>
                    <a:gdLst>
                      <a:gd name="T0" fmla="*/ 97 w 126"/>
                      <a:gd name="T1" fmla="*/ 168 h 168"/>
                      <a:gd name="T2" fmla="*/ 61 w 126"/>
                      <a:gd name="T3" fmla="*/ 105 h 168"/>
                      <a:gd name="T4" fmla="*/ 29 w 126"/>
                      <a:gd name="T5" fmla="*/ 105 h 168"/>
                      <a:gd name="T6" fmla="*/ 29 w 126"/>
                      <a:gd name="T7" fmla="*/ 168 h 168"/>
                      <a:gd name="T8" fmla="*/ 0 w 126"/>
                      <a:gd name="T9" fmla="*/ 168 h 168"/>
                      <a:gd name="T10" fmla="*/ 0 w 126"/>
                      <a:gd name="T11" fmla="*/ 0 h 168"/>
                      <a:gd name="T12" fmla="*/ 59 w 126"/>
                      <a:gd name="T13" fmla="*/ 0 h 168"/>
                      <a:gd name="T14" fmla="*/ 117 w 126"/>
                      <a:gd name="T15" fmla="*/ 49 h 168"/>
                      <a:gd name="T16" fmla="*/ 88 w 126"/>
                      <a:gd name="T17" fmla="*/ 98 h 168"/>
                      <a:gd name="T18" fmla="*/ 126 w 126"/>
                      <a:gd name="T19" fmla="*/ 168 h 168"/>
                      <a:gd name="T20" fmla="*/ 97 w 126"/>
                      <a:gd name="T21" fmla="*/ 168 h 168"/>
                      <a:gd name="T22" fmla="*/ 29 w 126"/>
                      <a:gd name="T23" fmla="*/ 24 h 168"/>
                      <a:gd name="T24" fmla="*/ 29 w 126"/>
                      <a:gd name="T25" fmla="*/ 78 h 168"/>
                      <a:gd name="T26" fmla="*/ 56 w 126"/>
                      <a:gd name="T27" fmla="*/ 78 h 168"/>
                      <a:gd name="T28" fmla="*/ 88 w 126"/>
                      <a:gd name="T29" fmla="*/ 51 h 168"/>
                      <a:gd name="T30" fmla="*/ 55 w 126"/>
                      <a:gd name="T31" fmla="*/ 24 h 168"/>
                      <a:gd name="T32" fmla="*/ 29 w 126"/>
                      <a:gd name="T33" fmla="*/ 24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26" h="168">
                        <a:moveTo>
                          <a:pt x="97" y="168"/>
                        </a:moveTo>
                        <a:cubicBezTo>
                          <a:pt x="61" y="105"/>
                          <a:pt x="61" y="105"/>
                          <a:pt x="61" y="105"/>
                        </a:cubicBezTo>
                        <a:cubicBezTo>
                          <a:pt x="29" y="105"/>
                          <a:pt x="29" y="105"/>
                          <a:pt x="29" y="105"/>
                        </a:cubicBezTo>
                        <a:cubicBezTo>
                          <a:pt x="29" y="168"/>
                          <a:pt x="29" y="168"/>
                          <a:pt x="29" y="168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92" y="0"/>
                          <a:pt x="117" y="12"/>
                          <a:pt x="117" y="49"/>
                        </a:cubicBezTo>
                        <a:cubicBezTo>
                          <a:pt x="117" y="73"/>
                          <a:pt x="105" y="88"/>
                          <a:pt x="88" y="98"/>
                        </a:cubicBezTo>
                        <a:cubicBezTo>
                          <a:pt x="126" y="168"/>
                          <a:pt x="126" y="168"/>
                          <a:pt x="126" y="168"/>
                        </a:cubicBezTo>
                        <a:lnTo>
                          <a:pt x="97" y="168"/>
                        </a:lnTo>
                        <a:close/>
                        <a:moveTo>
                          <a:pt x="29" y="24"/>
                        </a:moveTo>
                        <a:cubicBezTo>
                          <a:pt x="29" y="78"/>
                          <a:pt x="29" y="78"/>
                          <a:pt x="29" y="78"/>
                        </a:cubicBezTo>
                        <a:cubicBezTo>
                          <a:pt x="56" y="78"/>
                          <a:pt x="56" y="78"/>
                          <a:pt x="56" y="78"/>
                        </a:cubicBezTo>
                        <a:cubicBezTo>
                          <a:pt x="79" y="78"/>
                          <a:pt x="88" y="68"/>
                          <a:pt x="88" y="51"/>
                        </a:cubicBezTo>
                        <a:cubicBezTo>
                          <a:pt x="88" y="34"/>
                          <a:pt x="80" y="24"/>
                          <a:pt x="55" y="24"/>
                        </a:cubicBezTo>
                        <a:lnTo>
                          <a:pt x="29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253" name="Freeform 327"/>
                  <p:cNvSpPr>
                    <a:spLocks/>
                  </p:cNvSpPr>
                  <p:nvPr/>
                </p:nvSpPr>
                <p:spPr bwMode="gray">
                  <a:xfrm>
                    <a:off x="-692150" y="9034463"/>
                    <a:ext cx="539750" cy="630237"/>
                  </a:xfrm>
                  <a:custGeom>
                    <a:avLst/>
                    <a:gdLst>
                      <a:gd name="T0" fmla="*/ 206 w 340"/>
                      <a:gd name="T1" fmla="*/ 219 h 397"/>
                      <a:gd name="T2" fmla="*/ 206 w 340"/>
                      <a:gd name="T3" fmla="*/ 397 h 397"/>
                      <a:gd name="T4" fmla="*/ 137 w 340"/>
                      <a:gd name="T5" fmla="*/ 397 h 397"/>
                      <a:gd name="T6" fmla="*/ 137 w 340"/>
                      <a:gd name="T7" fmla="*/ 219 h 397"/>
                      <a:gd name="T8" fmla="*/ 0 w 340"/>
                      <a:gd name="T9" fmla="*/ 0 h 397"/>
                      <a:gd name="T10" fmla="*/ 71 w 340"/>
                      <a:gd name="T11" fmla="*/ 0 h 397"/>
                      <a:gd name="T12" fmla="*/ 170 w 340"/>
                      <a:gd name="T13" fmla="*/ 160 h 397"/>
                      <a:gd name="T14" fmla="*/ 270 w 340"/>
                      <a:gd name="T15" fmla="*/ 0 h 397"/>
                      <a:gd name="T16" fmla="*/ 340 w 340"/>
                      <a:gd name="T17" fmla="*/ 0 h 397"/>
                      <a:gd name="T18" fmla="*/ 206 w 340"/>
                      <a:gd name="T19" fmla="*/ 219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397">
                        <a:moveTo>
                          <a:pt x="206" y="219"/>
                        </a:moveTo>
                        <a:lnTo>
                          <a:pt x="206" y="397"/>
                        </a:lnTo>
                        <a:lnTo>
                          <a:pt x="137" y="397"/>
                        </a:lnTo>
                        <a:lnTo>
                          <a:pt x="137" y="219"/>
                        </a:ln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70" y="160"/>
                        </a:lnTo>
                        <a:lnTo>
                          <a:pt x="270" y="0"/>
                        </a:lnTo>
                        <a:lnTo>
                          <a:pt x="340" y="0"/>
                        </a:lnTo>
                        <a:lnTo>
                          <a:pt x="206" y="2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237" name="Group 236"/>
              <p:cNvGrpSpPr>
                <a:grpSpLocks noChangeAspect="1"/>
              </p:cNvGrpSpPr>
              <p:nvPr/>
            </p:nvGrpSpPr>
            <p:grpSpPr bwMode="gray">
              <a:xfrm>
                <a:off x="2080358" y="3865805"/>
                <a:ext cx="206749" cy="207008"/>
                <a:chOff x="-7469188" y="3736976"/>
                <a:chExt cx="1049338" cy="1050925"/>
              </a:xfrm>
            </p:grpSpPr>
            <p:sp>
              <p:nvSpPr>
                <p:cNvPr id="238" name="Freeform 398"/>
                <p:cNvSpPr>
                  <a:spLocks noEditPoints="1"/>
                </p:cNvSpPr>
                <p:nvPr/>
              </p:nvSpPr>
              <p:spPr bwMode="gray">
                <a:xfrm>
                  <a:off x="-7469188" y="3736976"/>
                  <a:ext cx="1049338" cy="1050925"/>
                </a:xfrm>
                <a:custGeom>
                  <a:avLst/>
                  <a:gdLst>
                    <a:gd name="T0" fmla="*/ 0 w 280"/>
                    <a:gd name="T1" fmla="*/ 0 h 280"/>
                    <a:gd name="T2" fmla="*/ 0 w 280"/>
                    <a:gd name="T3" fmla="*/ 280 h 280"/>
                    <a:gd name="T4" fmla="*/ 280 w 280"/>
                    <a:gd name="T5" fmla="*/ 280 h 280"/>
                    <a:gd name="T6" fmla="*/ 280 w 280"/>
                    <a:gd name="T7" fmla="*/ 0 h 280"/>
                    <a:gd name="T8" fmla="*/ 0 w 280"/>
                    <a:gd name="T9" fmla="*/ 0 h 280"/>
                    <a:gd name="T10" fmla="*/ 270 w 280"/>
                    <a:gd name="T11" fmla="*/ 10 h 280"/>
                    <a:gd name="T12" fmla="*/ 270 w 280"/>
                    <a:gd name="T13" fmla="*/ 105 h 280"/>
                    <a:gd name="T14" fmla="*/ 268 w 280"/>
                    <a:gd name="T15" fmla="*/ 105 h 280"/>
                    <a:gd name="T16" fmla="*/ 266 w 280"/>
                    <a:gd name="T17" fmla="*/ 105 h 280"/>
                    <a:gd name="T18" fmla="*/ 220 w 280"/>
                    <a:gd name="T19" fmla="*/ 114 h 280"/>
                    <a:gd name="T20" fmla="*/ 220 w 280"/>
                    <a:gd name="T21" fmla="*/ 113 h 280"/>
                    <a:gd name="T22" fmla="*/ 218 w 280"/>
                    <a:gd name="T23" fmla="*/ 109 h 280"/>
                    <a:gd name="T24" fmla="*/ 184 w 280"/>
                    <a:gd name="T25" fmla="*/ 90 h 280"/>
                    <a:gd name="T26" fmla="*/ 179 w 280"/>
                    <a:gd name="T27" fmla="*/ 90 h 280"/>
                    <a:gd name="T28" fmla="*/ 145 w 280"/>
                    <a:gd name="T29" fmla="*/ 109 h 280"/>
                    <a:gd name="T30" fmla="*/ 143 w 280"/>
                    <a:gd name="T31" fmla="*/ 113 h 280"/>
                    <a:gd name="T32" fmla="*/ 143 w 280"/>
                    <a:gd name="T33" fmla="*/ 129 h 280"/>
                    <a:gd name="T34" fmla="*/ 138 w 280"/>
                    <a:gd name="T35" fmla="*/ 130 h 280"/>
                    <a:gd name="T36" fmla="*/ 138 w 280"/>
                    <a:gd name="T37" fmla="*/ 113 h 280"/>
                    <a:gd name="T38" fmla="*/ 136 w 280"/>
                    <a:gd name="T39" fmla="*/ 109 h 280"/>
                    <a:gd name="T40" fmla="*/ 102 w 280"/>
                    <a:gd name="T41" fmla="*/ 90 h 280"/>
                    <a:gd name="T42" fmla="*/ 97 w 280"/>
                    <a:gd name="T43" fmla="*/ 90 h 280"/>
                    <a:gd name="T44" fmla="*/ 63 w 280"/>
                    <a:gd name="T45" fmla="*/ 109 h 280"/>
                    <a:gd name="T46" fmla="*/ 61 w 280"/>
                    <a:gd name="T47" fmla="*/ 113 h 280"/>
                    <a:gd name="T48" fmla="*/ 61 w 280"/>
                    <a:gd name="T49" fmla="*/ 146 h 280"/>
                    <a:gd name="T50" fmla="*/ 56 w 280"/>
                    <a:gd name="T51" fmla="*/ 147 h 280"/>
                    <a:gd name="T52" fmla="*/ 56 w 280"/>
                    <a:gd name="T53" fmla="*/ 113 h 280"/>
                    <a:gd name="T54" fmla="*/ 54 w 280"/>
                    <a:gd name="T55" fmla="*/ 109 h 280"/>
                    <a:gd name="T56" fmla="*/ 27 w 280"/>
                    <a:gd name="T57" fmla="*/ 94 h 280"/>
                    <a:gd name="T58" fmla="*/ 20 w 280"/>
                    <a:gd name="T59" fmla="*/ 95 h 280"/>
                    <a:gd name="T60" fmla="*/ 22 w 280"/>
                    <a:gd name="T61" fmla="*/ 102 h 280"/>
                    <a:gd name="T62" fmla="*/ 46 w 280"/>
                    <a:gd name="T63" fmla="*/ 116 h 280"/>
                    <a:gd name="T64" fmla="*/ 46 w 280"/>
                    <a:gd name="T65" fmla="*/ 148 h 280"/>
                    <a:gd name="T66" fmla="*/ 11 w 280"/>
                    <a:gd name="T67" fmla="*/ 155 h 280"/>
                    <a:gd name="T68" fmla="*/ 10 w 280"/>
                    <a:gd name="T69" fmla="*/ 156 h 280"/>
                    <a:gd name="T70" fmla="*/ 10 w 280"/>
                    <a:gd name="T71" fmla="*/ 10 h 280"/>
                    <a:gd name="T72" fmla="*/ 270 w 280"/>
                    <a:gd name="T73" fmla="*/ 10 h 280"/>
                    <a:gd name="T74" fmla="*/ 268 w 280"/>
                    <a:gd name="T75" fmla="*/ 115 h 280"/>
                    <a:gd name="T76" fmla="*/ 46 w 280"/>
                    <a:gd name="T77" fmla="*/ 229 h 280"/>
                    <a:gd name="T78" fmla="*/ 22 w 280"/>
                    <a:gd name="T79" fmla="*/ 182 h 280"/>
                    <a:gd name="T80" fmla="*/ 13 w 280"/>
                    <a:gd name="T81" fmla="*/ 165 h 280"/>
                    <a:gd name="T82" fmla="*/ 268 w 280"/>
                    <a:gd name="T83" fmla="*/ 115 h 280"/>
                    <a:gd name="T84" fmla="*/ 128 w 280"/>
                    <a:gd name="T85" fmla="*/ 132 h 280"/>
                    <a:gd name="T86" fmla="*/ 71 w 280"/>
                    <a:gd name="T87" fmla="*/ 144 h 280"/>
                    <a:gd name="T88" fmla="*/ 71 w 280"/>
                    <a:gd name="T89" fmla="*/ 116 h 280"/>
                    <a:gd name="T90" fmla="*/ 99 w 280"/>
                    <a:gd name="T91" fmla="*/ 100 h 280"/>
                    <a:gd name="T92" fmla="*/ 128 w 280"/>
                    <a:gd name="T93" fmla="*/ 116 h 280"/>
                    <a:gd name="T94" fmla="*/ 128 w 280"/>
                    <a:gd name="T95" fmla="*/ 132 h 280"/>
                    <a:gd name="T96" fmla="*/ 210 w 280"/>
                    <a:gd name="T97" fmla="*/ 116 h 280"/>
                    <a:gd name="T98" fmla="*/ 153 w 280"/>
                    <a:gd name="T99" fmla="*/ 127 h 280"/>
                    <a:gd name="T100" fmla="*/ 153 w 280"/>
                    <a:gd name="T101" fmla="*/ 116 h 280"/>
                    <a:gd name="T102" fmla="*/ 181 w 280"/>
                    <a:gd name="T103" fmla="*/ 100 h 280"/>
                    <a:gd name="T104" fmla="*/ 210 w 280"/>
                    <a:gd name="T105" fmla="*/ 116 h 280"/>
                    <a:gd name="T106" fmla="*/ 10 w 280"/>
                    <a:gd name="T107" fmla="*/ 270 h 280"/>
                    <a:gd name="T108" fmla="*/ 10 w 280"/>
                    <a:gd name="T109" fmla="*/ 182 h 280"/>
                    <a:gd name="T110" fmla="*/ 13 w 280"/>
                    <a:gd name="T111" fmla="*/ 187 h 280"/>
                    <a:gd name="T112" fmla="*/ 37 w 280"/>
                    <a:gd name="T113" fmla="*/ 234 h 280"/>
                    <a:gd name="T114" fmla="*/ 46 w 280"/>
                    <a:gd name="T115" fmla="*/ 239 h 280"/>
                    <a:gd name="T116" fmla="*/ 51 w 280"/>
                    <a:gd name="T117" fmla="*/ 238 h 280"/>
                    <a:gd name="T118" fmla="*/ 270 w 280"/>
                    <a:gd name="T119" fmla="*/ 125 h 280"/>
                    <a:gd name="T120" fmla="*/ 270 w 280"/>
                    <a:gd name="T121" fmla="*/ 270 h 280"/>
                    <a:gd name="T122" fmla="*/ 10 w 280"/>
                    <a:gd name="T123" fmla="*/ 27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80" h="280">
                      <a:moveTo>
                        <a:pt x="0" y="0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  <a:moveTo>
                        <a:pt x="270" y="10"/>
                      </a:moveTo>
                      <a:cubicBezTo>
                        <a:pt x="270" y="105"/>
                        <a:pt x="270" y="105"/>
                        <a:pt x="270" y="105"/>
                      </a:cubicBezTo>
                      <a:cubicBezTo>
                        <a:pt x="270" y="105"/>
                        <a:pt x="269" y="105"/>
                        <a:pt x="268" y="105"/>
                      </a:cubicBezTo>
                      <a:cubicBezTo>
                        <a:pt x="268" y="105"/>
                        <a:pt x="267" y="105"/>
                        <a:pt x="266" y="105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1"/>
                        <a:pt x="219" y="110"/>
                        <a:pt x="218" y="109"/>
                      </a:cubicBezTo>
                      <a:cubicBezTo>
                        <a:pt x="184" y="90"/>
                        <a:pt x="184" y="90"/>
                        <a:pt x="184" y="90"/>
                      </a:cubicBezTo>
                      <a:cubicBezTo>
                        <a:pt x="182" y="89"/>
                        <a:pt x="181" y="89"/>
                        <a:pt x="179" y="9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4" y="110"/>
                        <a:pt x="143" y="111"/>
                        <a:pt x="143" y="113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38" y="111"/>
                        <a:pt x="137" y="110"/>
                        <a:pt x="136" y="109"/>
                      </a:cubicBezTo>
                      <a:cubicBezTo>
                        <a:pt x="102" y="90"/>
                        <a:pt x="102" y="90"/>
                        <a:pt x="102" y="90"/>
                      </a:cubicBezTo>
                      <a:cubicBezTo>
                        <a:pt x="100" y="89"/>
                        <a:pt x="99" y="89"/>
                        <a:pt x="97" y="90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2" y="110"/>
                        <a:pt x="61" y="111"/>
                        <a:pt x="61" y="113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56" y="147"/>
                        <a:pt x="56" y="147"/>
                        <a:pt x="56" y="147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1"/>
                        <a:pt x="55" y="110"/>
                        <a:pt x="54" y="109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5" y="92"/>
                        <a:pt x="22" y="93"/>
                        <a:pt x="20" y="95"/>
                      </a:cubicBezTo>
                      <a:cubicBezTo>
                        <a:pt x="19" y="98"/>
                        <a:pt x="20" y="101"/>
                        <a:pt x="22" y="102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6" y="148"/>
                        <a:pt x="46" y="148"/>
                        <a:pt x="46" y="148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1" y="155"/>
                        <a:pt x="11" y="156"/>
                        <a:pt x="10" y="156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lnTo>
                        <a:pt x="270" y="10"/>
                      </a:lnTo>
                      <a:close/>
                      <a:moveTo>
                        <a:pt x="268" y="115"/>
                      </a:moveTo>
                      <a:cubicBezTo>
                        <a:pt x="46" y="229"/>
                        <a:pt x="46" y="229"/>
                        <a:pt x="46" y="229"/>
                      </a:cubicBezTo>
                      <a:cubicBezTo>
                        <a:pt x="46" y="229"/>
                        <a:pt x="32" y="201"/>
                        <a:pt x="22" y="182"/>
                      </a:cubicBezTo>
                      <a:cubicBezTo>
                        <a:pt x="17" y="173"/>
                        <a:pt x="13" y="165"/>
                        <a:pt x="13" y="165"/>
                      </a:cubicBezTo>
                      <a:lnTo>
                        <a:pt x="268" y="115"/>
                      </a:lnTo>
                      <a:close/>
                      <a:moveTo>
                        <a:pt x="128" y="132"/>
                      </a:moveTo>
                      <a:cubicBezTo>
                        <a:pt x="71" y="144"/>
                        <a:pt x="71" y="144"/>
                        <a:pt x="71" y="144"/>
                      </a:cubicBez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99" y="100"/>
                        <a:pt x="99" y="100"/>
                        <a:pt x="99" y="100"/>
                      </a:cubicBezTo>
                      <a:cubicBezTo>
                        <a:pt x="128" y="116"/>
                        <a:pt x="128" y="116"/>
                        <a:pt x="128" y="116"/>
                      </a:cubicBezTo>
                      <a:lnTo>
                        <a:pt x="128" y="132"/>
                      </a:lnTo>
                      <a:close/>
                      <a:moveTo>
                        <a:pt x="210" y="116"/>
                      </a:move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210" y="116"/>
                        <a:pt x="210" y="116"/>
                        <a:pt x="210" y="116"/>
                      </a:cubicBezTo>
                      <a:close/>
                      <a:moveTo>
                        <a:pt x="10" y="270"/>
                      </a:moveTo>
                      <a:cubicBezTo>
                        <a:pt x="10" y="182"/>
                        <a:pt x="10" y="182"/>
                        <a:pt x="10" y="182"/>
                      </a:cubicBezTo>
                      <a:cubicBezTo>
                        <a:pt x="13" y="187"/>
                        <a:pt x="13" y="187"/>
                        <a:pt x="13" y="187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39" y="237"/>
                        <a:pt x="43" y="239"/>
                        <a:pt x="46" y="239"/>
                      </a:cubicBezTo>
                      <a:cubicBezTo>
                        <a:pt x="48" y="239"/>
                        <a:pt x="49" y="239"/>
                        <a:pt x="51" y="238"/>
                      </a:cubicBezTo>
                      <a:cubicBezTo>
                        <a:pt x="270" y="125"/>
                        <a:pt x="270" y="125"/>
                        <a:pt x="270" y="125"/>
                      </a:cubicBezTo>
                      <a:cubicBezTo>
                        <a:pt x="270" y="270"/>
                        <a:pt x="270" y="270"/>
                        <a:pt x="270" y="270"/>
                      </a:cubicBezTo>
                      <a:lnTo>
                        <a:pt x="10" y="2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39" name="Freeform 399"/>
                <p:cNvSpPr>
                  <a:spLocks noEditPoints="1"/>
                </p:cNvSpPr>
                <p:nvPr/>
              </p:nvSpPr>
              <p:spPr bwMode="gray">
                <a:xfrm>
                  <a:off x="-677862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40" name="Freeform 400"/>
                <p:cNvSpPr>
                  <a:spLocks noEditPoints="1"/>
                </p:cNvSpPr>
                <p:nvPr/>
              </p:nvSpPr>
              <p:spPr bwMode="gray">
                <a:xfrm>
                  <a:off x="-7086601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41" name="Freeform 401"/>
                <p:cNvSpPr>
                  <a:spLocks noEditPoints="1"/>
                </p:cNvSpPr>
                <p:nvPr/>
              </p:nvSpPr>
              <p:spPr bwMode="gray">
                <a:xfrm>
                  <a:off x="-739457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9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9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9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9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9" y="76"/>
                        <a:pt x="39" y="76"/>
                        <a:pt x="39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258" name="Rectangle 257"/>
          <p:cNvSpPr/>
          <p:nvPr/>
        </p:nvSpPr>
        <p:spPr>
          <a:xfrm>
            <a:off x="542525" y="5672910"/>
            <a:ext cx="1243964" cy="42769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</a:rPr>
              <a:t>SQL Server Offload</a:t>
            </a:r>
          </a:p>
        </p:txBody>
      </p:sp>
      <p:grpSp>
        <p:nvGrpSpPr>
          <p:cNvPr id="263" name="Group 262"/>
          <p:cNvGrpSpPr>
            <a:grpSpLocks noChangeAspect="1"/>
          </p:cNvGrpSpPr>
          <p:nvPr/>
        </p:nvGrpSpPr>
        <p:grpSpPr bwMode="gray">
          <a:xfrm>
            <a:off x="4682026" y="4196621"/>
            <a:ext cx="685621" cy="790370"/>
            <a:chOff x="8810068" y="1261872"/>
            <a:chExt cx="1353312" cy="1560069"/>
          </a:xfrm>
        </p:grpSpPr>
        <p:sp>
          <p:nvSpPr>
            <p:cNvPr id="264" name="Freeform 102"/>
            <p:cNvSpPr>
              <a:spLocks noChangeAspect="1"/>
            </p:cNvSpPr>
            <p:nvPr/>
          </p:nvSpPr>
          <p:spPr bwMode="gray">
            <a:xfrm>
              <a:off x="8810068" y="1261872"/>
              <a:ext cx="1353312" cy="1560069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265" name="Group 264"/>
            <p:cNvGrpSpPr/>
            <p:nvPr/>
          </p:nvGrpSpPr>
          <p:grpSpPr bwMode="gray">
            <a:xfrm>
              <a:off x="8970767" y="2148840"/>
              <a:ext cx="1031915" cy="269109"/>
              <a:chOff x="8451057" y="7942263"/>
              <a:chExt cx="6659563" cy="1736724"/>
            </a:xfrm>
          </p:grpSpPr>
          <p:grpSp>
            <p:nvGrpSpPr>
              <p:cNvPr id="271" name="Group 270"/>
              <p:cNvGrpSpPr/>
              <p:nvPr/>
            </p:nvGrpSpPr>
            <p:grpSpPr bwMode="gray">
              <a:xfrm>
                <a:off x="8451057" y="7942263"/>
                <a:ext cx="6659563" cy="657225"/>
                <a:chOff x="8485188" y="7942263"/>
                <a:chExt cx="6659563" cy="657225"/>
              </a:xfrm>
              <a:solidFill>
                <a:schemeClr val="bg2"/>
              </a:solidFill>
            </p:grpSpPr>
            <p:sp>
              <p:nvSpPr>
                <p:cNvPr id="282" name="Freeform 338"/>
                <p:cNvSpPr>
                  <a:spLocks noEditPoints="1"/>
                </p:cNvSpPr>
                <p:nvPr/>
              </p:nvSpPr>
              <p:spPr bwMode="gray">
                <a:xfrm>
                  <a:off x="8485188" y="7953375"/>
                  <a:ext cx="438150" cy="630237"/>
                </a:xfrm>
                <a:custGeom>
                  <a:avLst/>
                  <a:gdLst>
                    <a:gd name="T0" fmla="*/ 28 w 117"/>
                    <a:gd name="T1" fmla="*/ 112 h 168"/>
                    <a:gd name="T2" fmla="*/ 28 w 117"/>
                    <a:gd name="T3" fmla="*/ 168 h 168"/>
                    <a:gd name="T4" fmla="*/ 0 w 117"/>
                    <a:gd name="T5" fmla="*/ 168 h 168"/>
                    <a:gd name="T6" fmla="*/ 0 w 117"/>
                    <a:gd name="T7" fmla="*/ 0 h 168"/>
                    <a:gd name="T8" fmla="*/ 49 w 117"/>
                    <a:gd name="T9" fmla="*/ 0 h 168"/>
                    <a:gd name="T10" fmla="*/ 117 w 117"/>
                    <a:gd name="T11" fmla="*/ 53 h 168"/>
                    <a:gd name="T12" fmla="*/ 61 w 117"/>
                    <a:gd name="T13" fmla="*/ 112 h 168"/>
                    <a:gd name="T14" fmla="*/ 28 w 117"/>
                    <a:gd name="T15" fmla="*/ 112 h 168"/>
                    <a:gd name="T16" fmla="*/ 28 w 117"/>
                    <a:gd name="T17" fmla="*/ 24 h 168"/>
                    <a:gd name="T18" fmla="*/ 28 w 117"/>
                    <a:gd name="T19" fmla="*/ 86 h 168"/>
                    <a:gd name="T20" fmla="*/ 56 w 117"/>
                    <a:gd name="T21" fmla="*/ 86 h 168"/>
                    <a:gd name="T22" fmla="*/ 88 w 117"/>
                    <a:gd name="T23" fmla="*/ 54 h 168"/>
                    <a:gd name="T24" fmla="*/ 54 w 117"/>
                    <a:gd name="T25" fmla="*/ 24 h 168"/>
                    <a:gd name="T26" fmla="*/ 28 w 117"/>
                    <a:gd name="T27" fmla="*/ 2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168">
                      <a:moveTo>
                        <a:pt x="28" y="112"/>
                      </a:move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91" y="0"/>
                        <a:pt x="117" y="8"/>
                        <a:pt x="117" y="53"/>
                      </a:cubicBezTo>
                      <a:cubicBezTo>
                        <a:pt x="117" y="100"/>
                        <a:pt x="84" y="112"/>
                        <a:pt x="61" y="112"/>
                      </a:cubicBezTo>
                      <a:lnTo>
                        <a:pt x="28" y="112"/>
                      </a:lnTo>
                      <a:close/>
                      <a:moveTo>
                        <a:pt x="28" y="24"/>
                      </a:moveTo>
                      <a:cubicBezTo>
                        <a:pt x="28" y="86"/>
                        <a:pt x="28" y="86"/>
                        <a:pt x="28" y="86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79" y="86"/>
                        <a:pt x="88" y="76"/>
                        <a:pt x="88" y="54"/>
                      </a:cubicBezTo>
                      <a:cubicBezTo>
                        <a:pt x="88" y="33"/>
                        <a:pt x="81" y="24"/>
                        <a:pt x="54" y="24"/>
                      </a:cubicBezTo>
                      <a:lnTo>
                        <a:pt x="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83" name="Freeform 339"/>
                <p:cNvSpPr>
                  <a:spLocks noEditPoints="1"/>
                </p:cNvSpPr>
                <p:nvPr/>
              </p:nvSpPr>
              <p:spPr bwMode="gray">
                <a:xfrm>
                  <a:off x="9215438" y="7953375"/>
                  <a:ext cx="473075" cy="630237"/>
                </a:xfrm>
                <a:custGeom>
                  <a:avLst/>
                  <a:gdLst>
                    <a:gd name="T0" fmla="*/ 97 w 126"/>
                    <a:gd name="T1" fmla="*/ 168 h 168"/>
                    <a:gd name="T2" fmla="*/ 61 w 126"/>
                    <a:gd name="T3" fmla="*/ 105 h 168"/>
                    <a:gd name="T4" fmla="*/ 29 w 126"/>
                    <a:gd name="T5" fmla="*/ 105 h 168"/>
                    <a:gd name="T6" fmla="*/ 29 w 126"/>
                    <a:gd name="T7" fmla="*/ 168 h 168"/>
                    <a:gd name="T8" fmla="*/ 0 w 126"/>
                    <a:gd name="T9" fmla="*/ 168 h 168"/>
                    <a:gd name="T10" fmla="*/ 0 w 126"/>
                    <a:gd name="T11" fmla="*/ 0 h 168"/>
                    <a:gd name="T12" fmla="*/ 59 w 126"/>
                    <a:gd name="T13" fmla="*/ 0 h 168"/>
                    <a:gd name="T14" fmla="*/ 117 w 126"/>
                    <a:gd name="T15" fmla="*/ 49 h 168"/>
                    <a:gd name="T16" fmla="*/ 88 w 126"/>
                    <a:gd name="T17" fmla="*/ 98 h 168"/>
                    <a:gd name="T18" fmla="*/ 126 w 126"/>
                    <a:gd name="T19" fmla="*/ 168 h 168"/>
                    <a:gd name="T20" fmla="*/ 97 w 126"/>
                    <a:gd name="T21" fmla="*/ 168 h 168"/>
                    <a:gd name="T22" fmla="*/ 29 w 126"/>
                    <a:gd name="T23" fmla="*/ 24 h 168"/>
                    <a:gd name="T24" fmla="*/ 29 w 126"/>
                    <a:gd name="T25" fmla="*/ 78 h 168"/>
                    <a:gd name="T26" fmla="*/ 56 w 126"/>
                    <a:gd name="T27" fmla="*/ 78 h 168"/>
                    <a:gd name="T28" fmla="*/ 88 w 126"/>
                    <a:gd name="T29" fmla="*/ 51 h 168"/>
                    <a:gd name="T30" fmla="*/ 55 w 126"/>
                    <a:gd name="T31" fmla="*/ 24 h 168"/>
                    <a:gd name="T32" fmla="*/ 29 w 126"/>
                    <a:gd name="T33" fmla="*/ 2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68">
                      <a:moveTo>
                        <a:pt x="97" y="168"/>
                      </a:moveTo>
                      <a:cubicBezTo>
                        <a:pt x="61" y="105"/>
                        <a:pt x="61" y="105"/>
                        <a:pt x="61" y="105"/>
                      </a:cubicBezTo>
                      <a:cubicBezTo>
                        <a:pt x="29" y="105"/>
                        <a:pt x="29" y="105"/>
                        <a:pt x="29" y="105"/>
                      </a:cubicBezTo>
                      <a:cubicBezTo>
                        <a:pt x="29" y="168"/>
                        <a:pt x="29" y="168"/>
                        <a:pt x="29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93" y="0"/>
                        <a:pt x="117" y="12"/>
                        <a:pt x="117" y="49"/>
                      </a:cubicBezTo>
                      <a:cubicBezTo>
                        <a:pt x="117" y="73"/>
                        <a:pt x="105" y="88"/>
                        <a:pt x="88" y="98"/>
                      </a:cubicBezTo>
                      <a:cubicBezTo>
                        <a:pt x="126" y="168"/>
                        <a:pt x="126" y="168"/>
                        <a:pt x="126" y="168"/>
                      </a:cubicBezTo>
                      <a:lnTo>
                        <a:pt x="97" y="168"/>
                      </a:lnTo>
                      <a:close/>
                      <a:moveTo>
                        <a:pt x="29" y="24"/>
                      </a:move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56" y="78"/>
                        <a:pt x="56" y="78"/>
                        <a:pt x="56" y="78"/>
                      </a:cubicBezTo>
                      <a:cubicBezTo>
                        <a:pt x="79" y="78"/>
                        <a:pt x="88" y="68"/>
                        <a:pt x="88" y="51"/>
                      </a:cubicBezTo>
                      <a:cubicBezTo>
                        <a:pt x="88" y="34"/>
                        <a:pt x="80" y="24"/>
                        <a:pt x="55" y="24"/>
                      </a:cubicBezTo>
                      <a:lnTo>
                        <a:pt x="29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84" name="Freeform 340"/>
                <p:cNvSpPr>
                  <a:spLocks/>
                </p:cNvSpPr>
                <p:nvPr/>
              </p:nvSpPr>
              <p:spPr bwMode="gray">
                <a:xfrm>
                  <a:off x="9980613" y="795337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1 w 255"/>
                    <a:gd name="T5" fmla="*/ 0 h 397"/>
                    <a:gd name="T6" fmla="*/ 251 w 255"/>
                    <a:gd name="T7" fmla="*/ 64 h 397"/>
                    <a:gd name="T8" fmla="*/ 69 w 255"/>
                    <a:gd name="T9" fmla="*/ 64 h 397"/>
                    <a:gd name="T10" fmla="*/ 69 w 255"/>
                    <a:gd name="T11" fmla="*/ 159 h 397"/>
                    <a:gd name="T12" fmla="*/ 211 w 255"/>
                    <a:gd name="T13" fmla="*/ 159 h 397"/>
                    <a:gd name="T14" fmla="*/ 211 w 255"/>
                    <a:gd name="T15" fmla="*/ 223 h 397"/>
                    <a:gd name="T16" fmla="*/ 69 w 255"/>
                    <a:gd name="T17" fmla="*/ 223 h 397"/>
                    <a:gd name="T18" fmla="*/ 69 w 255"/>
                    <a:gd name="T19" fmla="*/ 336 h 397"/>
                    <a:gd name="T20" fmla="*/ 255 w 255"/>
                    <a:gd name="T21" fmla="*/ 336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1" y="0"/>
                      </a:lnTo>
                      <a:lnTo>
                        <a:pt x="251" y="64"/>
                      </a:lnTo>
                      <a:lnTo>
                        <a:pt x="69" y="64"/>
                      </a:lnTo>
                      <a:lnTo>
                        <a:pt x="69" y="159"/>
                      </a:lnTo>
                      <a:lnTo>
                        <a:pt x="211" y="159"/>
                      </a:lnTo>
                      <a:lnTo>
                        <a:pt x="211" y="223"/>
                      </a:lnTo>
                      <a:lnTo>
                        <a:pt x="69" y="223"/>
                      </a:lnTo>
                      <a:lnTo>
                        <a:pt x="69" y="336"/>
                      </a:lnTo>
                      <a:lnTo>
                        <a:pt x="255" y="336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86" name="Freeform 341"/>
                <p:cNvSpPr>
                  <a:spLocks noEditPoints="1"/>
                </p:cNvSpPr>
                <p:nvPr/>
              </p:nvSpPr>
              <p:spPr bwMode="gray">
                <a:xfrm>
                  <a:off x="10696575" y="7953375"/>
                  <a:ext cx="544513" cy="630237"/>
                </a:xfrm>
                <a:custGeom>
                  <a:avLst/>
                  <a:gdLst>
                    <a:gd name="T0" fmla="*/ 0 w 145"/>
                    <a:gd name="T1" fmla="*/ 168 h 168"/>
                    <a:gd name="T2" fmla="*/ 0 w 145"/>
                    <a:gd name="T3" fmla="*/ 0 h 168"/>
                    <a:gd name="T4" fmla="*/ 62 w 145"/>
                    <a:gd name="T5" fmla="*/ 0 h 168"/>
                    <a:gd name="T6" fmla="*/ 145 w 145"/>
                    <a:gd name="T7" fmla="*/ 84 h 168"/>
                    <a:gd name="T8" fmla="*/ 62 w 145"/>
                    <a:gd name="T9" fmla="*/ 168 h 168"/>
                    <a:gd name="T10" fmla="*/ 0 w 145"/>
                    <a:gd name="T11" fmla="*/ 168 h 168"/>
                    <a:gd name="T12" fmla="*/ 28 w 145"/>
                    <a:gd name="T13" fmla="*/ 27 h 168"/>
                    <a:gd name="T14" fmla="*/ 28 w 145"/>
                    <a:gd name="T15" fmla="*/ 142 h 168"/>
                    <a:gd name="T16" fmla="*/ 62 w 145"/>
                    <a:gd name="T17" fmla="*/ 142 h 168"/>
                    <a:gd name="T18" fmla="*/ 114 w 145"/>
                    <a:gd name="T19" fmla="*/ 84 h 168"/>
                    <a:gd name="T20" fmla="*/ 62 w 145"/>
                    <a:gd name="T21" fmla="*/ 27 h 168"/>
                    <a:gd name="T22" fmla="*/ 28 w 145"/>
                    <a:gd name="T23" fmla="*/ 2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5" h="168">
                      <a:moveTo>
                        <a:pt x="0" y="16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111" y="0"/>
                        <a:pt x="145" y="32"/>
                        <a:pt x="145" y="84"/>
                      </a:cubicBezTo>
                      <a:cubicBezTo>
                        <a:pt x="145" y="137"/>
                        <a:pt x="111" y="168"/>
                        <a:pt x="62" y="168"/>
                      </a:cubicBezTo>
                      <a:lnTo>
                        <a:pt x="0" y="168"/>
                      </a:lnTo>
                      <a:close/>
                      <a:moveTo>
                        <a:pt x="28" y="27"/>
                      </a:moveTo>
                      <a:cubicBezTo>
                        <a:pt x="28" y="142"/>
                        <a:pt x="28" y="142"/>
                        <a:pt x="28" y="142"/>
                      </a:cubicBezTo>
                      <a:cubicBezTo>
                        <a:pt x="62" y="142"/>
                        <a:pt x="62" y="142"/>
                        <a:pt x="62" y="142"/>
                      </a:cubicBezTo>
                      <a:cubicBezTo>
                        <a:pt x="97" y="142"/>
                        <a:pt x="114" y="119"/>
                        <a:pt x="114" y="84"/>
                      </a:cubicBezTo>
                      <a:cubicBezTo>
                        <a:pt x="114" y="50"/>
                        <a:pt x="97" y="27"/>
                        <a:pt x="62" y="27"/>
                      </a:cubicBezTo>
                      <a:lnTo>
                        <a:pt x="28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8" name="Rectangle 342"/>
                <p:cNvSpPr>
                  <a:spLocks noChangeArrowheads="1"/>
                </p:cNvSpPr>
                <p:nvPr/>
              </p:nvSpPr>
              <p:spPr bwMode="gray">
                <a:xfrm>
                  <a:off x="11555413" y="7953375"/>
                  <a:ext cx="106363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09" name="Freeform 343"/>
                <p:cNvSpPr>
                  <a:spLocks/>
                </p:cNvSpPr>
                <p:nvPr/>
              </p:nvSpPr>
              <p:spPr bwMode="gray">
                <a:xfrm>
                  <a:off x="11976100" y="7942263"/>
                  <a:ext cx="487363" cy="657225"/>
                </a:xfrm>
                <a:custGeom>
                  <a:avLst/>
                  <a:gdLst>
                    <a:gd name="T0" fmla="*/ 0 w 130"/>
                    <a:gd name="T1" fmla="*/ 87 h 175"/>
                    <a:gd name="T2" fmla="*/ 83 w 130"/>
                    <a:gd name="T3" fmla="*/ 0 h 175"/>
                    <a:gd name="T4" fmla="*/ 130 w 130"/>
                    <a:gd name="T5" fmla="*/ 10 h 175"/>
                    <a:gd name="T6" fmla="*/ 127 w 130"/>
                    <a:gd name="T7" fmla="*/ 37 h 175"/>
                    <a:gd name="T8" fmla="*/ 83 w 130"/>
                    <a:gd name="T9" fmla="*/ 27 h 175"/>
                    <a:gd name="T10" fmla="*/ 31 w 130"/>
                    <a:gd name="T11" fmla="*/ 87 h 175"/>
                    <a:gd name="T12" fmla="*/ 83 w 130"/>
                    <a:gd name="T13" fmla="*/ 148 h 175"/>
                    <a:gd name="T14" fmla="*/ 127 w 130"/>
                    <a:gd name="T15" fmla="*/ 138 h 175"/>
                    <a:gd name="T16" fmla="*/ 130 w 130"/>
                    <a:gd name="T17" fmla="*/ 165 h 175"/>
                    <a:gd name="T18" fmla="*/ 83 w 130"/>
                    <a:gd name="T19" fmla="*/ 175 h 175"/>
                    <a:gd name="T20" fmla="*/ 0 w 130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0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3" y="0"/>
                      </a:cubicBezTo>
                      <a:cubicBezTo>
                        <a:pt x="100" y="0"/>
                        <a:pt x="118" y="4"/>
                        <a:pt x="130" y="10"/>
                      </a:cubicBez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14" y="31"/>
                        <a:pt x="100" y="27"/>
                        <a:pt x="83" y="27"/>
                      </a:cubicBezTo>
                      <a:cubicBezTo>
                        <a:pt x="49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3" y="148"/>
                      </a:cubicBezTo>
                      <a:cubicBezTo>
                        <a:pt x="100" y="148"/>
                        <a:pt x="114" y="144"/>
                        <a:pt x="127" y="138"/>
                      </a:cubicBezTo>
                      <a:cubicBezTo>
                        <a:pt x="130" y="165"/>
                        <a:pt x="130" y="165"/>
                        <a:pt x="130" y="165"/>
                      </a:cubicBezTo>
                      <a:cubicBezTo>
                        <a:pt x="118" y="171"/>
                        <a:pt x="100" y="175"/>
                        <a:pt x="83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0" name="Freeform 344"/>
                <p:cNvSpPr>
                  <a:spLocks/>
                </p:cNvSpPr>
                <p:nvPr/>
              </p:nvSpPr>
              <p:spPr bwMode="gray">
                <a:xfrm>
                  <a:off x="12733338" y="7953375"/>
                  <a:ext cx="465138" cy="630237"/>
                </a:xfrm>
                <a:custGeom>
                  <a:avLst/>
                  <a:gdLst>
                    <a:gd name="T0" fmla="*/ 180 w 293"/>
                    <a:gd name="T1" fmla="*/ 64 h 397"/>
                    <a:gd name="T2" fmla="*/ 180 w 293"/>
                    <a:gd name="T3" fmla="*/ 397 h 397"/>
                    <a:gd name="T4" fmla="*/ 114 w 293"/>
                    <a:gd name="T5" fmla="*/ 397 h 397"/>
                    <a:gd name="T6" fmla="*/ 114 w 293"/>
                    <a:gd name="T7" fmla="*/ 64 h 397"/>
                    <a:gd name="T8" fmla="*/ 0 w 293"/>
                    <a:gd name="T9" fmla="*/ 64 h 397"/>
                    <a:gd name="T10" fmla="*/ 0 w 293"/>
                    <a:gd name="T11" fmla="*/ 0 h 397"/>
                    <a:gd name="T12" fmla="*/ 293 w 293"/>
                    <a:gd name="T13" fmla="*/ 0 h 397"/>
                    <a:gd name="T14" fmla="*/ 293 w 293"/>
                    <a:gd name="T15" fmla="*/ 64 h 397"/>
                    <a:gd name="T16" fmla="*/ 180 w 293"/>
                    <a:gd name="T17" fmla="*/ 6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" h="397">
                      <a:moveTo>
                        <a:pt x="180" y="64"/>
                      </a:moveTo>
                      <a:lnTo>
                        <a:pt x="180" y="397"/>
                      </a:lnTo>
                      <a:lnTo>
                        <a:pt x="114" y="397"/>
                      </a:lnTo>
                      <a:lnTo>
                        <a:pt x="114" y="64"/>
                      </a:lnTo>
                      <a:lnTo>
                        <a:pt x="0" y="64"/>
                      </a:lnTo>
                      <a:lnTo>
                        <a:pt x="0" y="0"/>
                      </a:lnTo>
                      <a:lnTo>
                        <a:pt x="293" y="0"/>
                      </a:lnTo>
                      <a:lnTo>
                        <a:pt x="293" y="64"/>
                      </a:lnTo>
                      <a:lnTo>
                        <a:pt x="180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1" name="Rectangle 345"/>
                <p:cNvSpPr>
                  <a:spLocks noChangeArrowheads="1"/>
                </p:cNvSpPr>
                <p:nvPr/>
              </p:nvSpPr>
              <p:spPr bwMode="gray">
                <a:xfrm>
                  <a:off x="13487400" y="7953375"/>
                  <a:ext cx="104775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2" name="Freeform 346"/>
                <p:cNvSpPr>
                  <a:spLocks/>
                </p:cNvSpPr>
                <p:nvPr/>
              </p:nvSpPr>
              <p:spPr bwMode="gray">
                <a:xfrm>
                  <a:off x="13873163" y="7953375"/>
                  <a:ext cx="585788" cy="630237"/>
                </a:xfrm>
                <a:custGeom>
                  <a:avLst/>
                  <a:gdLst>
                    <a:gd name="T0" fmla="*/ 225 w 369"/>
                    <a:gd name="T1" fmla="*/ 397 h 397"/>
                    <a:gd name="T2" fmla="*/ 147 w 369"/>
                    <a:gd name="T3" fmla="*/ 397 h 397"/>
                    <a:gd name="T4" fmla="*/ 0 w 369"/>
                    <a:gd name="T5" fmla="*/ 0 h 397"/>
                    <a:gd name="T6" fmla="*/ 69 w 369"/>
                    <a:gd name="T7" fmla="*/ 0 h 397"/>
                    <a:gd name="T8" fmla="*/ 185 w 369"/>
                    <a:gd name="T9" fmla="*/ 312 h 397"/>
                    <a:gd name="T10" fmla="*/ 298 w 369"/>
                    <a:gd name="T11" fmla="*/ 0 h 397"/>
                    <a:gd name="T12" fmla="*/ 369 w 369"/>
                    <a:gd name="T13" fmla="*/ 0 h 397"/>
                    <a:gd name="T14" fmla="*/ 225 w 369"/>
                    <a:gd name="T1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9" h="397">
                      <a:moveTo>
                        <a:pt x="225" y="397"/>
                      </a:moveTo>
                      <a:lnTo>
                        <a:pt x="147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185" y="312"/>
                      </a:lnTo>
                      <a:lnTo>
                        <a:pt x="298" y="0"/>
                      </a:lnTo>
                      <a:lnTo>
                        <a:pt x="369" y="0"/>
                      </a:lnTo>
                      <a:lnTo>
                        <a:pt x="225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13" name="Freeform 347"/>
                <p:cNvSpPr>
                  <a:spLocks/>
                </p:cNvSpPr>
                <p:nvPr/>
              </p:nvSpPr>
              <p:spPr bwMode="gray">
                <a:xfrm>
                  <a:off x="14739938" y="795337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0 w 255"/>
                    <a:gd name="T5" fmla="*/ 0 h 397"/>
                    <a:gd name="T6" fmla="*/ 250 w 255"/>
                    <a:gd name="T7" fmla="*/ 64 h 397"/>
                    <a:gd name="T8" fmla="*/ 69 w 255"/>
                    <a:gd name="T9" fmla="*/ 64 h 397"/>
                    <a:gd name="T10" fmla="*/ 69 w 255"/>
                    <a:gd name="T11" fmla="*/ 159 h 397"/>
                    <a:gd name="T12" fmla="*/ 210 w 255"/>
                    <a:gd name="T13" fmla="*/ 159 h 397"/>
                    <a:gd name="T14" fmla="*/ 210 w 255"/>
                    <a:gd name="T15" fmla="*/ 223 h 397"/>
                    <a:gd name="T16" fmla="*/ 69 w 255"/>
                    <a:gd name="T17" fmla="*/ 223 h 397"/>
                    <a:gd name="T18" fmla="*/ 69 w 255"/>
                    <a:gd name="T19" fmla="*/ 336 h 397"/>
                    <a:gd name="T20" fmla="*/ 255 w 255"/>
                    <a:gd name="T21" fmla="*/ 336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0" y="0"/>
                      </a:lnTo>
                      <a:lnTo>
                        <a:pt x="250" y="64"/>
                      </a:lnTo>
                      <a:lnTo>
                        <a:pt x="69" y="64"/>
                      </a:lnTo>
                      <a:lnTo>
                        <a:pt x="69" y="159"/>
                      </a:lnTo>
                      <a:lnTo>
                        <a:pt x="210" y="159"/>
                      </a:lnTo>
                      <a:lnTo>
                        <a:pt x="210" y="223"/>
                      </a:lnTo>
                      <a:lnTo>
                        <a:pt x="69" y="223"/>
                      </a:lnTo>
                      <a:lnTo>
                        <a:pt x="69" y="336"/>
                      </a:lnTo>
                      <a:lnTo>
                        <a:pt x="255" y="336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2" name="Group 271"/>
              <p:cNvGrpSpPr/>
              <p:nvPr/>
            </p:nvGrpSpPr>
            <p:grpSpPr bwMode="gray">
              <a:xfrm>
                <a:off x="8707438" y="9023350"/>
                <a:ext cx="6146801" cy="655637"/>
                <a:chOff x="8416925" y="9023350"/>
                <a:chExt cx="6146801" cy="655637"/>
              </a:xfrm>
              <a:solidFill>
                <a:schemeClr val="bg2"/>
              </a:solidFill>
            </p:grpSpPr>
            <p:sp>
              <p:nvSpPr>
                <p:cNvPr id="273" name="Freeform 348"/>
                <p:cNvSpPr>
                  <a:spLocks noEditPoints="1"/>
                </p:cNvSpPr>
                <p:nvPr/>
              </p:nvSpPr>
              <p:spPr bwMode="gray">
                <a:xfrm>
                  <a:off x="8416925" y="9034463"/>
                  <a:ext cx="555625" cy="630237"/>
                </a:xfrm>
                <a:custGeom>
                  <a:avLst/>
                  <a:gdLst>
                    <a:gd name="T0" fmla="*/ 279 w 350"/>
                    <a:gd name="T1" fmla="*/ 397 h 397"/>
                    <a:gd name="T2" fmla="*/ 244 w 350"/>
                    <a:gd name="T3" fmla="*/ 297 h 397"/>
                    <a:gd name="T4" fmla="*/ 107 w 350"/>
                    <a:gd name="T5" fmla="*/ 297 h 397"/>
                    <a:gd name="T6" fmla="*/ 71 w 350"/>
                    <a:gd name="T7" fmla="*/ 397 h 397"/>
                    <a:gd name="T8" fmla="*/ 0 w 350"/>
                    <a:gd name="T9" fmla="*/ 397 h 397"/>
                    <a:gd name="T10" fmla="*/ 142 w 350"/>
                    <a:gd name="T11" fmla="*/ 0 h 397"/>
                    <a:gd name="T12" fmla="*/ 208 w 350"/>
                    <a:gd name="T13" fmla="*/ 0 h 397"/>
                    <a:gd name="T14" fmla="*/ 350 w 350"/>
                    <a:gd name="T15" fmla="*/ 397 h 397"/>
                    <a:gd name="T16" fmla="*/ 279 w 350"/>
                    <a:gd name="T17" fmla="*/ 397 h 397"/>
                    <a:gd name="T18" fmla="*/ 175 w 350"/>
                    <a:gd name="T19" fmla="*/ 104 h 397"/>
                    <a:gd name="T20" fmla="*/ 128 w 350"/>
                    <a:gd name="T21" fmla="*/ 236 h 397"/>
                    <a:gd name="T22" fmla="*/ 222 w 350"/>
                    <a:gd name="T23" fmla="*/ 236 h 397"/>
                    <a:gd name="T24" fmla="*/ 175 w 350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0" h="397">
                      <a:moveTo>
                        <a:pt x="279" y="397"/>
                      </a:moveTo>
                      <a:lnTo>
                        <a:pt x="244" y="297"/>
                      </a:lnTo>
                      <a:lnTo>
                        <a:pt x="107" y="297"/>
                      </a:lnTo>
                      <a:lnTo>
                        <a:pt x="71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8" y="0"/>
                      </a:lnTo>
                      <a:lnTo>
                        <a:pt x="350" y="397"/>
                      </a:lnTo>
                      <a:lnTo>
                        <a:pt x="279" y="397"/>
                      </a:lnTo>
                      <a:close/>
                      <a:moveTo>
                        <a:pt x="175" y="104"/>
                      </a:moveTo>
                      <a:lnTo>
                        <a:pt x="128" y="236"/>
                      </a:lnTo>
                      <a:lnTo>
                        <a:pt x="222" y="236"/>
                      </a:lnTo>
                      <a:lnTo>
                        <a:pt x="175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4" name="Freeform 349"/>
                <p:cNvSpPr>
                  <a:spLocks/>
                </p:cNvSpPr>
                <p:nvPr/>
              </p:nvSpPr>
              <p:spPr bwMode="gray">
                <a:xfrm>
                  <a:off x="9253538" y="9034463"/>
                  <a:ext cx="495300" cy="630237"/>
                </a:xfrm>
                <a:custGeom>
                  <a:avLst/>
                  <a:gdLst>
                    <a:gd name="T0" fmla="*/ 257 w 312"/>
                    <a:gd name="T1" fmla="*/ 397 h 397"/>
                    <a:gd name="T2" fmla="*/ 66 w 312"/>
                    <a:gd name="T3" fmla="*/ 113 h 397"/>
                    <a:gd name="T4" fmla="*/ 66 w 312"/>
                    <a:gd name="T5" fmla="*/ 397 h 397"/>
                    <a:gd name="T6" fmla="*/ 0 w 312"/>
                    <a:gd name="T7" fmla="*/ 397 h 397"/>
                    <a:gd name="T8" fmla="*/ 0 w 312"/>
                    <a:gd name="T9" fmla="*/ 0 h 397"/>
                    <a:gd name="T10" fmla="*/ 69 w 312"/>
                    <a:gd name="T11" fmla="*/ 0 h 397"/>
                    <a:gd name="T12" fmla="*/ 246 w 312"/>
                    <a:gd name="T13" fmla="*/ 269 h 397"/>
                    <a:gd name="T14" fmla="*/ 246 w 312"/>
                    <a:gd name="T15" fmla="*/ 0 h 397"/>
                    <a:gd name="T16" fmla="*/ 312 w 312"/>
                    <a:gd name="T17" fmla="*/ 0 h 397"/>
                    <a:gd name="T18" fmla="*/ 312 w 312"/>
                    <a:gd name="T19" fmla="*/ 397 h 397"/>
                    <a:gd name="T20" fmla="*/ 257 w 312"/>
                    <a:gd name="T21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2" h="397">
                      <a:moveTo>
                        <a:pt x="257" y="397"/>
                      </a:moveTo>
                      <a:lnTo>
                        <a:pt x="66" y="113"/>
                      </a:lnTo>
                      <a:lnTo>
                        <a:pt x="66" y="397"/>
                      </a:lnTo>
                      <a:lnTo>
                        <a:pt x="0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246" y="269"/>
                      </a:lnTo>
                      <a:lnTo>
                        <a:pt x="246" y="0"/>
                      </a:lnTo>
                      <a:lnTo>
                        <a:pt x="312" y="0"/>
                      </a:lnTo>
                      <a:lnTo>
                        <a:pt x="312" y="397"/>
                      </a:lnTo>
                      <a:lnTo>
                        <a:pt x="257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5" name="Freeform 350"/>
                <p:cNvSpPr>
                  <a:spLocks noEditPoints="1"/>
                </p:cNvSpPr>
                <p:nvPr/>
              </p:nvSpPr>
              <p:spPr bwMode="gray">
                <a:xfrm>
                  <a:off x="10029825" y="9034463"/>
                  <a:ext cx="555625" cy="630237"/>
                </a:xfrm>
                <a:custGeom>
                  <a:avLst/>
                  <a:gdLst>
                    <a:gd name="T0" fmla="*/ 279 w 350"/>
                    <a:gd name="T1" fmla="*/ 397 h 397"/>
                    <a:gd name="T2" fmla="*/ 243 w 350"/>
                    <a:gd name="T3" fmla="*/ 297 h 397"/>
                    <a:gd name="T4" fmla="*/ 106 w 350"/>
                    <a:gd name="T5" fmla="*/ 297 h 397"/>
                    <a:gd name="T6" fmla="*/ 71 w 350"/>
                    <a:gd name="T7" fmla="*/ 397 h 397"/>
                    <a:gd name="T8" fmla="*/ 0 w 350"/>
                    <a:gd name="T9" fmla="*/ 397 h 397"/>
                    <a:gd name="T10" fmla="*/ 142 w 350"/>
                    <a:gd name="T11" fmla="*/ 0 h 397"/>
                    <a:gd name="T12" fmla="*/ 208 w 350"/>
                    <a:gd name="T13" fmla="*/ 0 h 397"/>
                    <a:gd name="T14" fmla="*/ 350 w 350"/>
                    <a:gd name="T15" fmla="*/ 397 h 397"/>
                    <a:gd name="T16" fmla="*/ 279 w 350"/>
                    <a:gd name="T17" fmla="*/ 397 h 397"/>
                    <a:gd name="T18" fmla="*/ 175 w 350"/>
                    <a:gd name="T19" fmla="*/ 104 h 397"/>
                    <a:gd name="T20" fmla="*/ 128 w 350"/>
                    <a:gd name="T21" fmla="*/ 236 h 397"/>
                    <a:gd name="T22" fmla="*/ 222 w 350"/>
                    <a:gd name="T23" fmla="*/ 236 h 397"/>
                    <a:gd name="T24" fmla="*/ 175 w 350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0" h="397">
                      <a:moveTo>
                        <a:pt x="279" y="397"/>
                      </a:moveTo>
                      <a:lnTo>
                        <a:pt x="243" y="297"/>
                      </a:lnTo>
                      <a:lnTo>
                        <a:pt x="106" y="297"/>
                      </a:lnTo>
                      <a:lnTo>
                        <a:pt x="71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8" y="0"/>
                      </a:lnTo>
                      <a:lnTo>
                        <a:pt x="350" y="397"/>
                      </a:lnTo>
                      <a:lnTo>
                        <a:pt x="279" y="397"/>
                      </a:lnTo>
                      <a:close/>
                      <a:moveTo>
                        <a:pt x="175" y="104"/>
                      </a:moveTo>
                      <a:lnTo>
                        <a:pt x="128" y="236"/>
                      </a:lnTo>
                      <a:lnTo>
                        <a:pt x="222" y="236"/>
                      </a:lnTo>
                      <a:lnTo>
                        <a:pt x="175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6" name="Freeform 351"/>
                <p:cNvSpPr>
                  <a:spLocks/>
                </p:cNvSpPr>
                <p:nvPr/>
              </p:nvSpPr>
              <p:spPr bwMode="gray">
                <a:xfrm>
                  <a:off x="10866438" y="9034463"/>
                  <a:ext cx="374650" cy="630237"/>
                </a:xfrm>
                <a:custGeom>
                  <a:avLst/>
                  <a:gdLst>
                    <a:gd name="T0" fmla="*/ 0 w 236"/>
                    <a:gd name="T1" fmla="*/ 397 h 397"/>
                    <a:gd name="T2" fmla="*/ 0 w 236"/>
                    <a:gd name="T3" fmla="*/ 0 h 397"/>
                    <a:gd name="T4" fmla="*/ 66 w 236"/>
                    <a:gd name="T5" fmla="*/ 0 h 397"/>
                    <a:gd name="T6" fmla="*/ 66 w 236"/>
                    <a:gd name="T7" fmla="*/ 335 h 397"/>
                    <a:gd name="T8" fmla="*/ 236 w 236"/>
                    <a:gd name="T9" fmla="*/ 335 h 397"/>
                    <a:gd name="T10" fmla="*/ 236 w 236"/>
                    <a:gd name="T11" fmla="*/ 397 h 397"/>
                    <a:gd name="T12" fmla="*/ 0 w 236"/>
                    <a:gd name="T13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6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66" y="0"/>
                      </a:lnTo>
                      <a:lnTo>
                        <a:pt x="66" y="335"/>
                      </a:lnTo>
                      <a:lnTo>
                        <a:pt x="236" y="335"/>
                      </a:lnTo>
                      <a:lnTo>
                        <a:pt x="236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7" name="Freeform 352"/>
                <p:cNvSpPr>
                  <a:spLocks/>
                </p:cNvSpPr>
                <p:nvPr/>
              </p:nvSpPr>
              <p:spPr bwMode="gray">
                <a:xfrm>
                  <a:off x="11372850" y="9034463"/>
                  <a:ext cx="539750" cy="630237"/>
                </a:xfrm>
                <a:custGeom>
                  <a:avLst/>
                  <a:gdLst>
                    <a:gd name="T0" fmla="*/ 203 w 340"/>
                    <a:gd name="T1" fmla="*/ 219 h 397"/>
                    <a:gd name="T2" fmla="*/ 203 w 340"/>
                    <a:gd name="T3" fmla="*/ 397 h 397"/>
                    <a:gd name="T4" fmla="*/ 137 w 340"/>
                    <a:gd name="T5" fmla="*/ 397 h 397"/>
                    <a:gd name="T6" fmla="*/ 137 w 340"/>
                    <a:gd name="T7" fmla="*/ 219 h 397"/>
                    <a:gd name="T8" fmla="*/ 0 w 340"/>
                    <a:gd name="T9" fmla="*/ 0 h 397"/>
                    <a:gd name="T10" fmla="*/ 71 w 340"/>
                    <a:gd name="T11" fmla="*/ 0 h 397"/>
                    <a:gd name="T12" fmla="*/ 170 w 340"/>
                    <a:gd name="T13" fmla="*/ 160 h 397"/>
                    <a:gd name="T14" fmla="*/ 269 w 340"/>
                    <a:gd name="T15" fmla="*/ 0 h 397"/>
                    <a:gd name="T16" fmla="*/ 340 w 340"/>
                    <a:gd name="T17" fmla="*/ 0 h 397"/>
                    <a:gd name="T18" fmla="*/ 203 w 340"/>
                    <a:gd name="T19" fmla="*/ 219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0" h="397">
                      <a:moveTo>
                        <a:pt x="203" y="219"/>
                      </a:moveTo>
                      <a:lnTo>
                        <a:pt x="203" y="397"/>
                      </a:lnTo>
                      <a:lnTo>
                        <a:pt x="137" y="397"/>
                      </a:lnTo>
                      <a:lnTo>
                        <a:pt x="137" y="219"/>
                      </a:lnTo>
                      <a:lnTo>
                        <a:pt x="0" y="0"/>
                      </a:lnTo>
                      <a:lnTo>
                        <a:pt x="71" y="0"/>
                      </a:lnTo>
                      <a:lnTo>
                        <a:pt x="170" y="160"/>
                      </a:lnTo>
                      <a:lnTo>
                        <a:pt x="269" y="0"/>
                      </a:lnTo>
                      <a:lnTo>
                        <a:pt x="340" y="0"/>
                      </a:lnTo>
                      <a:lnTo>
                        <a:pt x="203" y="2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8" name="Freeform 353"/>
                <p:cNvSpPr>
                  <a:spLocks/>
                </p:cNvSpPr>
                <p:nvPr/>
              </p:nvSpPr>
              <p:spPr bwMode="gray">
                <a:xfrm>
                  <a:off x="12163425" y="9034463"/>
                  <a:ext cx="468313" cy="630237"/>
                </a:xfrm>
                <a:custGeom>
                  <a:avLst/>
                  <a:gdLst>
                    <a:gd name="T0" fmla="*/ 182 w 295"/>
                    <a:gd name="T1" fmla="*/ 64 h 397"/>
                    <a:gd name="T2" fmla="*/ 182 w 295"/>
                    <a:gd name="T3" fmla="*/ 397 h 397"/>
                    <a:gd name="T4" fmla="*/ 114 w 295"/>
                    <a:gd name="T5" fmla="*/ 397 h 397"/>
                    <a:gd name="T6" fmla="*/ 114 w 295"/>
                    <a:gd name="T7" fmla="*/ 64 h 397"/>
                    <a:gd name="T8" fmla="*/ 0 w 295"/>
                    <a:gd name="T9" fmla="*/ 64 h 397"/>
                    <a:gd name="T10" fmla="*/ 0 w 295"/>
                    <a:gd name="T11" fmla="*/ 0 h 397"/>
                    <a:gd name="T12" fmla="*/ 295 w 295"/>
                    <a:gd name="T13" fmla="*/ 0 h 397"/>
                    <a:gd name="T14" fmla="*/ 295 w 295"/>
                    <a:gd name="T15" fmla="*/ 64 h 397"/>
                    <a:gd name="T16" fmla="*/ 182 w 295"/>
                    <a:gd name="T17" fmla="*/ 6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5" h="397">
                      <a:moveTo>
                        <a:pt x="182" y="64"/>
                      </a:moveTo>
                      <a:lnTo>
                        <a:pt x="182" y="397"/>
                      </a:lnTo>
                      <a:lnTo>
                        <a:pt x="114" y="397"/>
                      </a:lnTo>
                      <a:lnTo>
                        <a:pt x="114" y="64"/>
                      </a:lnTo>
                      <a:lnTo>
                        <a:pt x="0" y="64"/>
                      </a:lnTo>
                      <a:lnTo>
                        <a:pt x="0" y="0"/>
                      </a:lnTo>
                      <a:lnTo>
                        <a:pt x="295" y="0"/>
                      </a:lnTo>
                      <a:lnTo>
                        <a:pt x="295" y="64"/>
                      </a:lnTo>
                      <a:lnTo>
                        <a:pt x="18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79" name="Rectangle 354"/>
                <p:cNvSpPr>
                  <a:spLocks noChangeArrowheads="1"/>
                </p:cNvSpPr>
                <p:nvPr/>
              </p:nvSpPr>
              <p:spPr bwMode="gray">
                <a:xfrm>
                  <a:off x="12917488" y="9034463"/>
                  <a:ext cx="107950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80" name="Freeform 355"/>
                <p:cNvSpPr>
                  <a:spLocks/>
                </p:cNvSpPr>
                <p:nvPr/>
              </p:nvSpPr>
              <p:spPr bwMode="gray">
                <a:xfrm>
                  <a:off x="13338175" y="9023350"/>
                  <a:ext cx="490538" cy="655637"/>
                </a:xfrm>
                <a:custGeom>
                  <a:avLst/>
                  <a:gdLst>
                    <a:gd name="T0" fmla="*/ 0 w 131"/>
                    <a:gd name="T1" fmla="*/ 87 h 175"/>
                    <a:gd name="T2" fmla="*/ 84 w 131"/>
                    <a:gd name="T3" fmla="*/ 0 h 175"/>
                    <a:gd name="T4" fmla="*/ 131 w 131"/>
                    <a:gd name="T5" fmla="*/ 10 h 175"/>
                    <a:gd name="T6" fmla="*/ 128 w 131"/>
                    <a:gd name="T7" fmla="*/ 37 h 175"/>
                    <a:gd name="T8" fmla="*/ 84 w 131"/>
                    <a:gd name="T9" fmla="*/ 27 h 175"/>
                    <a:gd name="T10" fmla="*/ 31 w 131"/>
                    <a:gd name="T11" fmla="*/ 87 h 175"/>
                    <a:gd name="T12" fmla="*/ 84 w 131"/>
                    <a:gd name="T13" fmla="*/ 148 h 175"/>
                    <a:gd name="T14" fmla="*/ 128 w 131"/>
                    <a:gd name="T15" fmla="*/ 138 h 175"/>
                    <a:gd name="T16" fmla="*/ 131 w 131"/>
                    <a:gd name="T17" fmla="*/ 165 h 175"/>
                    <a:gd name="T18" fmla="*/ 84 w 131"/>
                    <a:gd name="T19" fmla="*/ 175 h 175"/>
                    <a:gd name="T20" fmla="*/ 0 w 131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4" y="0"/>
                      </a:cubicBezTo>
                      <a:cubicBezTo>
                        <a:pt x="101" y="0"/>
                        <a:pt x="119" y="4"/>
                        <a:pt x="131" y="10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14" y="31"/>
                        <a:pt x="101" y="27"/>
                        <a:pt x="84" y="27"/>
                      </a:cubicBezTo>
                      <a:cubicBezTo>
                        <a:pt x="49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4" y="148"/>
                      </a:cubicBezTo>
                      <a:cubicBezTo>
                        <a:pt x="101" y="148"/>
                        <a:pt x="114" y="144"/>
                        <a:pt x="128" y="138"/>
                      </a:cubicBezTo>
                      <a:cubicBezTo>
                        <a:pt x="131" y="165"/>
                        <a:pt x="131" y="165"/>
                        <a:pt x="131" y="165"/>
                      </a:cubicBezTo>
                      <a:cubicBezTo>
                        <a:pt x="119" y="171"/>
                        <a:pt x="101" y="175"/>
                        <a:pt x="84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281" name="Freeform 356"/>
                <p:cNvSpPr>
                  <a:spLocks/>
                </p:cNvSpPr>
                <p:nvPr/>
              </p:nvSpPr>
              <p:spPr bwMode="gray">
                <a:xfrm>
                  <a:off x="14101763" y="9023350"/>
                  <a:ext cx="461963" cy="655637"/>
                </a:xfrm>
                <a:custGeom>
                  <a:avLst/>
                  <a:gdLst>
                    <a:gd name="T0" fmla="*/ 2 w 123"/>
                    <a:gd name="T1" fmla="*/ 163 h 175"/>
                    <a:gd name="T2" fmla="*/ 6 w 123"/>
                    <a:gd name="T3" fmla="*/ 131 h 175"/>
                    <a:gd name="T4" fmla="*/ 58 w 123"/>
                    <a:gd name="T5" fmla="*/ 148 h 175"/>
                    <a:gd name="T6" fmla="*/ 91 w 123"/>
                    <a:gd name="T7" fmla="*/ 127 h 175"/>
                    <a:gd name="T8" fmla="*/ 51 w 123"/>
                    <a:gd name="T9" fmla="*/ 96 h 175"/>
                    <a:gd name="T10" fmla="*/ 0 w 123"/>
                    <a:gd name="T11" fmla="*/ 50 h 175"/>
                    <a:gd name="T12" fmla="*/ 60 w 123"/>
                    <a:gd name="T13" fmla="*/ 0 h 175"/>
                    <a:gd name="T14" fmla="*/ 114 w 123"/>
                    <a:gd name="T15" fmla="*/ 13 h 175"/>
                    <a:gd name="T16" fmla="*/ 111 w 123"/>
                    <a:gd name="T17" fmla="*/ 42 h 175"/>
                    <a:gd name="T18" fmla="*/ 62 w 123"/>
                    <a:gd name="T19" fmla="*/ 27 h 175"/>
                    <a:gd name="T20" fmla="*/ 29 w 123"/>
                    <a:gd name="T21" fmla="*/ 47 h 175"/>
                    <a:gd name="T22" fmla="*/ 63 w 123"/>
                    <a:gd name="T23" fmla="*/ 72 h 175"/>
                    <a:gd name="T24" fmla="*/ 123 w 123"/>
                    <a:gd name="T25" fmla="*/ 127 h 175"/>
                    <a:gd name="T26" fmla="*/ 57 w 123"/>
                    <a:gd name="T27" fmla="*/ 175 h 175"/>
                    <a:gd name="T28" fmla="*/ 2 w 123"/>
                    <a:gd name="T29" fmla="*/ 16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3" h="175">
                      <a:moveTo>
                        <a:pt x="2" y="163"/>
                      </a:moveTo>
                      <a:cubicBezTo>
                        <a:pt x="6" y="131"/>
                        <a:pt x="6" y="131"/>
                        <a:pt x="6" y="131"/>
                      </a:cubicBezTo>
                      <a:cubicBezTo>
                        <a:pt x="15" y="139"/>
                        <a:pt x="34" y="148"/>
                        <a:pt x="58" y="148"/>
                      </a:cubicBezTo>
                      <a:cubicBezTo>
                        <a:pt x="77" y="148"/>
                        <a:pt x="91" y="143"/>
                        <a:pt x="91" y="127"/>
                      </a:cubicBezTo>
                      <a:cubicBezTo>
                        <a:pt x="91" y="110"/>
                        <a:pt x="72" y="103"/>
                        <a:pt x="51" y="96"/>
                      </a:cubicBezTo>
                      <a:cubicBezTo>
                        <a:pt x="26" y="88"/>
                        <a:pt x="0" y="79"/>
                        <a:pt x="0" y="50"/>
                      </a:cubicBezTo>
                      <a:cubicBezTo>
                        <a:pt x="0" y="28"/>
                        <a:pt x="15" y="0"/>
                        <a:pt x="60" y="0"/>
                      </a:cubicBezTo>
                      <a:cubicBezTo>
                        <a:pt x="83" y="0"/>
                        <a:pt x="105" y="7"/>
                        <a:pt x="114" y="13"/>
                      </a:cubicBezTo>
                      <a:cubicBezTo>
                        <a:pt x="111" y="42"/>
                        <a:pt x="111" y="42"/>
                        <a:pt x="111" y="42"/>
                      </a:cubicBezTo>
                      <a:cubicBezTo>
                        <a:pt x="93" y="32"/>
                        <a:pt x="78" y="27"/>
                        <a:pt x="62" y="27"/>
                      </a:cubicBezTo>
                      <a:cubicBezTo>
                        <a:pt x="47" y="27"/>
                        <a:pt x="29" y="31"/>
                        <a:pt x="29" y="47"/>
                      </a:cubicBezTo>
                      <a:cubicBezTo>
                        <a:pt x="29" y="61"/>
                        <a:pt x="45" y="66"/>
                        <a:pt x="63" y="72"/>
                      </a:cubicBezTo>
                      <a:cubicBezTo>
                        <a:pt x="90" y="80"/>
                        <a:pt x="123" y="90"/>
                        <a:pt x="123" y="127"/>
                      </a:cubicBezTo>
                      <a:cubicBezTo>
                        <a:pt x="123" y="145"/>
                        <a:pt x="114" y="175"/>
                        <a:pt x="57" y="175"/>
                      </a:cubicBezTo>
                      <a:cubicBezTo>
                        <a:pt x="32" y="175"/>
                        <a:pt x="12" y="169"/>
                        <a:pt x="2" y="1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266" name="Group 265"/>
            <p:cNvGrpSpPr>
              <a:grpSpLocks noChangeAspect="1"/>
            </p:cNvGrpSpPr>
            <p:nvPr/>
          </p:nvGrpSpPr>
          <p:grpSpPr bwMode="gray">
            <a:xfrm>
              <a:off x="9199501" y="1692521"/>
              <a:ext cx="574446" cy="300871"/>
              <a:chOff x="-3325813" y="3808413"/>
              <a:chExt cx="1470025" cy="769938"/>
            </a:xfrm>
          </p:grpSpPr>
          <p:sp>
            <p:nvSpPr>
              <p:cNvPr id="267" name="Freeform 402"/>
              <p:cNvSpPr>
                <a:spLocks/>
              </p:cNvSpPr>
              <p:nvPr/>
            </p:nvSpPr>
            <p:spPr bwMode="gray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68" name="Freeform 403"/>
              <p:cNvSpPr>
                <a:spLocks/>
              </p:cNvSpPr>
              <p:nvPr/>
            </p:nvSpPr>
            <p:spPr bwMode="gray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69" name="Freeform 404"/>
              <p:cNvSpPr>
                <a:spLocks/>
              </p:cNvSpPr>
              <p:nvPr/>
            </p:nvSpPr>
            <p:spPr bwMode="gray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270" name="Freeform 405"/>
              <p:cNvSpPr>
                <a:spLocks noEditPoints="1"/>
              </p:cNvSpPr>
              <p:nvPr/>
            </p:nvSpPr>
            <p:spPr bwMode="gray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314" name="TextBox 313"/>
          <p:cNvSpPr txBox="1"/>
          <p:nvPr/>
        </p:nvSpPr>
        <p:spPr>
          <a:xfrm>
            <a:off x="266812" y="389032"/>
            <a:ext cx="7695694" cy="1132395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indent="0" defTabSz="914400">
              <a:lnSpc>
                <a:spcPct val="100000"/>
              </a:lnSpc>
              <a:spcBef>
                <a:spcPts val="1376"/>
              </a:spcBef>
              <a:buFont typeface="Arial" panose="020B0604020202020204" pitchFamily="34" charset="0"/>
              <a:buNone/>
              <a:defRPr sz="2400" b="1">
                <a:solidFill>
                  <a:schemeClr val="bg2"/>
                </a:solidFill>
              </a:defRPr>
            </a:lvl1pPr>
            <a:lvl2pPr marL="0" lvl="1" indent="0" defTabSz="914400">
              <a:spcBef>
                <a:spcPts val="776"/>
              </a:spcBef>
              <a:buFont typeface="Arial" panose="020B0604020202020204" pitchFamily="34" charset="0"/>
              <a:buNone/>
              <a:defRPr lang="en-US" sz="2000" baseline="0">
                <a:solidFill>
                  <a:schemeClr val="bg2"/>
                </a:solidFill>
                <a:ea typeface="ヒラギノ角ゴ Pro W3" charset="-128"/>
              </a:defRPr>
            </a:lvl2pPr>
            <a:lvl3pPr marL="166688" indent="-166688" defTabSz="914400">
              <a:spcBef>
                <a:spcPts val="776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baseline="0">
                <a:solidFill>
                  <a:schemeClr val="bg2"/>
                </a:solidFill>
                <a:ea typeface="ヒラギノ角ゴ Pro W3" charset="-128"/>
              </a:defRPr>
            </a:lvl3pPr>
            <a:lvl4pPr marL="393192" indent="-173736" defTabSz="914400">
              <a:spcBef>
                <a:spcPts val="776"/>
              </a:spcBef>
              <a:buFont typeface="Arial" panose="020B0604020202020204" pitchFamily="34" charset="0"/>
              <a:buChar char="–"/>
              <a:defRPr lang="en-US" sz="1600">
                <a:solidFill>
                  <a:schemeClr val="bg2"/>
                </a:solidFill>
                <a:ea typeface="ヒラギノ角ゴ Pro W3" charset="-128"/>
              </a:defRPr>
            </a:lvl4pPr>
            <a:lvl5pPr marL="630936" indent="-173736" defTabSz="914400">
              <a:spcBef>
                <a:spcPts val="776"/>
              </a:spcBef>
              <a:buFont typeface="Arial" panose="020B0604020202020204" pitchFamily="34" charset="0"/>
              <a:buChar char="-"/>
              <a:defRPr lang="en-US" sz="1400">
                <a:solidFill>
                  <a:schemeClr val="bg2"/>
                </a:solidFill>
                <a:ea typeface="ヒラギノ角ゴ Pro W3" charset="-128"/>
              </a:defRPr>
            </a:lvl5pPr>
            <a:lvl6pPr marL="25146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sz="1800" b="0" i="1" dirty="0"/>
              <a:t>“We’re able to…look at this data set and process it and do predictions, behavioral analysis. We can do things that allow us to determine ROI for different actions and behavioral patterns.” </a:t>
            </a:r>
          </a:p>
          <a:p>
            <a:r>
              <a:rPr lang="en-US" sz="1800" dirty="0" smtClean="0"/>
              <a:t>Peter </a:t>
            </a:r>
            <a:r>
              <a:rPr lang="en-US" sz="1800" dirty="0" err="1"/>
              <a:t>Crossley</a:t>
            </a:r>
            <a:r>
              <a:rPr lang="en-US" sz="1800" dirty="0"/>
              <a:t>, Chief Architect</a:t>
            </a:r>
          </a:p>
        </p:txBody>
      </p:sp>
      <p:grpSp>
        <p:nvGrpSpPr>
          <p:cNvPr id="315" name="Group 314"/>
          <p:cNvGrpSpPr>
            <a:grpSpLocks noChangeAspect="1"/>
          </p:cNvGrpSpPr>
          <p:nvPr/>
        </p:nvGrpSpPr>
        <p:grpSpPr bwMode="gray">
          <a:xfrm>
            <a:off x="1646749" y="5473569"/>
            <a:ext cx="685621" cy="790370"/>
            <a:chOff x="2024342" y="2827114"/>
            <a:chExt cx="1353311" cy="1560068"/>
          </a:xfrm>
        </p:grpSpPr>
        <p:sp>
          <p:nvSpPr>
            <p:cNvPr id="321" name="Freeform 102"/>
            <p:cNvSpPr>
              <a:spLocks noChangeAspect="1"/>
            </p:cNvSpPr>
            <p:nvPr/>
          </p:nvSpPr>
          <p:spPr bwMode="gray">
            <a:xfrm>
              <a:off x="2024342" y="2827114"/>
              <a:ext cx="1353311" cy="1560068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25" name="Group 324"/>
            <p:cNvGrpSpPr/>
            <p:nvPr/>
          </p:nvGrpSpPr>
          <p:grpSpPr bwMode="gray">
            <a:xfrm>
              <a:off x="2322426" y="3714081"/>
              <a:ext cx="757148" cy="268864"/>
              <a:chOff x="-6594475" y="12698413"/>
              <a:chExt cx="4886326" cy="1735137"/>
            </a:xfrm>
          </p:grpSpPr>
          <p:grpSp>
            <p:nvGrpSpPr>
              <p:cNvPr id="362" name="Group 361"/>
              <p:cNvGrpSpPr/>
              <p:nvPr/>
            </p:nvGrpSpPr>
            <p:grpSpPr bwMode="gray">
              <a:xfrm>
                <a:off x="-6123781" y="12698413"/>
                <a:ext cx="3944938" cy="655637"/>
                <a:chOff x="-6594475" y="12698413"/>
                <a:chExt cx="3944938" cy="655637"/>
              </a:xfrm>
              <a:solidFill>
                <a:schemeClr val="bg2"/>
              </a:solidFill>
            </p:grpSpPr>
            <p:sp>
              <p:nvSpPr>
                <p:cNvPr id="371" name="Freeform 357"/>
                <p:cNvSpPr>
                  <a:spLocks noEditPoints="1"/>
                </p:cNvSpPr>
                <p:nvPr/>
              </p:nvSpPr>
              <p:spPr bwMode="gray">
                <a:xfrm>
                  <a:off x="-6594475" y="12709525"/>
                  <a:ext cx="550863" cy="630237"/>
                </a:xfrm>
                <a:custGeom>
                  <a:avLst/>
                  <a:gdLst>
                    <a:gd name="T0" fmla="*/ 279 w 347"/>
                    <a:gd name="T1" fmla="*/ 397 h 397"/>
                    <a:gd name="T2" fmla="*/ 243 w 347"/>
                    <a:gd name="T3" fmla="*/ 297 h 397"/>
                    <a:gd name="T4" fmla="*/ 104 w 347"/>
                    <a:gd name="T5" fmla="*/ 297 h 397"/>
                    <a:gd name="T6" fmla="*/ 69 w 347"/>
                    <a:gd name="T7" fmla="*/ 397 h 397"/>
                    <a:gd name="T8" fmla="*/ 0 w 347"/>
                    <a:gd name="T9" fmla="*/ 397 h 397"/>
                    <a:gd name="T10" fmla="*/ 142 w 347"/>
                    <a:gd name="T11" fmla="*/ 0 h 397"/>
                    <a:gd name="T12" fmla="*/ 206 w 347"/>
                    <a:gd name="T13" fmla="*/ 0 h 397"/>
                    <a:gd name="T14" fmla="*/ 347 w 347"/>
                    <a:gd name="T15" fmla="*/ 397 h 397"/>
                    <a:gd name="T16" fmla="*/ 279 w 347"/>
                    <a:gd name="T17" fmla="*/ 397 h 397"/>
                    <a:gd name="T18" fmla="*/ 172 w 347"/>
                    <a:gd name="T19" fmla="*/ 104 h 397"/>
                    <a:gd name="T20" fmla="*/ 128 w 347"/>
                    <a:gd name="T21" fmla="*/ 236 h 397"/>
                    <a:gd name="T22" fmla="*/ 220 w 347"/>
                    <a:gd name="T23" fmla="*/ 236 h 397"/>
                    <a:gd name="T24" fmla="*/ 172 w 347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7" h="397">
                      <a:moveTo>
                        <a:pt x="279" y="397"/>
                      </a:moveTo>
                      <a:lnTo>
                        <a:pt x="243" y="297"/>
                      </a:lnTo>
                      <a:lnTo>
                        <a:pt x="104" y="297"/>
                      </a:lnTo>
                      <a:lnTo>
                        <a:pt x="69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6" y="0"/>
                      </a:lnTo>
                      <a:lnTo>
                        <a:pt x="347" y="397"/>
                      </a:lnTo>
                      <a:lnTo>
                        <a:pt x="279" y="397"/>
                      </a:lnTo>
                      <a:close/>
                      <a:moveTo>
                        <a:pt x="172" y="104"/>
                      </a:moveTo>
                      <a:lnTo>
                        <a:pt x="128" y="236"/>
                      </a:lnTo>
                      <a:lnTo>
                        <a:pt x="220" y="236"/>
                      </a:lnTo>
                      <a:lnTo>
                        <a:pt x="172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2" name="Freeform 358"/>
                <p:cNvSpPr>
                  <a:spLocks/>
                </p:cNvSpPr>
                <p:nvPr/>
              </p:nvSpPr>
              <p:spPr bwMode="gray">
                <a:xfrm>
                  <a:off x="-5818187" y="12698413"/>
                  <a:ext cx="487363" cy="655637"/>
                </a:xfrm>
                <a:custGeom>
                  <a:avLst/>
                  <a:gdLst>
                    <a:gd name="T0" fmla="*/ 0 w 130"/>
                    <a:gd name="T1" fmla="*/ 87 h 175"/>
                    <a:gd name="T2" fmla="*/ 83 w 130"/>
                    <a:gd name="T3" fmla="*/ 0 h 175"/>
                    <a:gd name="T4" fmla="*/ 130 w 130"/>
                    <a:gd name="T5" fmla="*/ 10 h 175"/>
                    <a:gd name="T6" fmla="*/ 127 w 130"/>
                    <a:gd name="T7" fmla="*/ 37 h 175"/>
                    <a:gd name="T8" fmla="*/ 83 w 130"/>
                    <a:gd name="T9" fmla="*/ 27 h 175"/>
                    <a:gd name="T10" fmla="*/ 31 w 130"/>
                    <a:gd name="T11" fmla="*/ 87 h 175"/>
                    <a:gd name="T12" fmla="*/ 83 w 130"/>
                    <a:gd name="T13" fmla="*/ 148 h 175"/>
                    <a:gd name="T14" fmla="*/ 127 w 130"/>
                    <a:gd name="T15" fmla="*/ 138 h 175"/>
                    <a:gd name="T16" fmla="*/ 130 w 130"/>
                    <a:gd name="T17" fmla="*/ 165 h 175"/>
                    <a:gd name="T18" fmla="*/ 83 w 130"/>
                    <a:gd name="T19" fmla="*/ 175 h 175"/>
                    <a:gd name="T20" fmla="*/ 0 w 130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0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3" y="0"/>
                      </a:cubicBezTo>
                      <a:cubicBezTo>
                        <a:pt x="100" y="0"/>
                        <a:pt x="118" y="4"/>
                        <a:pt x="130" y="10"/>
                      </a:cubicBez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13" y="31"/>
                        <a:pt x="100" y="27"/>
                        <a:pt x="83" y="27"/>
                      </a:cubicBezTo>
                      <a:cubicBezTo>
                        <a:pt x="48" y="27"/>
                        <a:pt x="31" y="53"/>
                        <a:pt x="31" y="87"/>
                      </a:cubicBezTo>
                      <a:cubicBezTo>
                        <a:pt x="31" y="122"/>
                        <a:pt x="48" y="148"/>
                        <a:pt x="83" y="148"/>
                      </a:cubicBezTo>
                      <a:cubicBezTo>
                        <a:pt x="100" y="148"/>
                        <a:pt x="113" y="144"/>
                        <a:pt x="127" y="138"/>
                      </a:cubicBezTo>
                      <a:cubicBezTo>
                        <a:pt x="130" y="165"/>
                        <a:pt x="130" y="165"/>
                        <a:pt x="130" y="165"/>
                      </a:cubicBezTo>
                      <a:cubicBezTo>
                        <a:pt x="118" y="171"/>
                        <a:pt x="100" y="175"/>
                        <a:pt x="83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3" name="Freeform 359"/>
                <p:cNvSpPr>
                  <a:spLocks/>
                </p:cNvSpPr>
                <p:nvPr/>
              </p:nvSpPr>
              <p:spPr bwMode="gray">
                <a:xfrm>
                  <a:off x="-5060950" y="12709525"/>
                  <a:ext cx="465138" cy="630237"/>
                </a:xfrm>
                <a:custGeom>
                  <a:avLst/>
                  <a:gdLst>
                    <a:gd name="T0" fmla="*/ 180 w 293"/>
                    <a:gd name="T1" fmla="*/ 64 h 397"/>
                    <a:gd name="T2" fmla="*/ 180 w 293"/>
                    <a:gd name="T3" fmla="*/ 397 h 397"/>
                    <a:gd name="T4" fmla="*/ 114 w 293"/>
                    <a:gd name="T5" fmla="*/ 397 h 397"/>
                    <a:gd name="T6" fmla="*/ 114 w 293"/>
                    <a:gd name="T7" fmla="*/ 64 h 397"/>
                    <a:gd name="T8" fmla="*/ 0 w 293"/>
                    <a:gd name="T9" fmla="*/ 64 h 397"/>
                    <a:gd name="T10" fmla="*/ 0 w 293"/>
                    <a:gd name="T11" fmla="*/ 0 h 397"/>
                    <a:gd name="T12" fmla="*/ 293 w 293"/>
                    <a:gd name="T13" fmla="*/ 0 h 397"/>
                    <a:gd name="T14" fmla="*/ 293 w 293"/>
                    <a:gd name="T15" fmla="*/ 64 h 397"/>
                    <a:gd name="T16" fmla="*/ 180 w 293"/>
                    <a:gd name="T17" fmla="*/ 6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" h="397">
                      <a:moveTo>
                        <a:pt x="180" y="64"/>
                      </a:moveTo>
                      <a:lnTo>
                        <a:pt x="180" y="397"/>
                      </a:lnTo>
                      <a:lnTo>
                        <a:pt x="114" y="397"/>
                      </a:lnTo>
                      <a:lnTo>
                        <a:pt x="114" y="64"/>
                      </a:lnTo>
                      <a:lnTo>
                        <a:pt x="0" y="64"/>
                      </a:lnTo>
                      <a:lnTo>
                        <a:pt x="0" y="0"/>
                      </a:lnTo>
                      <a:lnTo>
                        <a:pt x="293" y="0"/>
                      </a:lnTo>
                      <a:lnTo>
                        <a:pt x="293" y="64"/>
                      </a:lnTo>
                      <a:lnTo>
                        <a:pt x="180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4" name="Rectangle 360"/>
                <p:cNvSpPr>
                  <a:spLocks noChangeArrowheads="1"/>
                </p:cNvSpPr>
                <p:nvPr/>
              </p:nvSpPr>
              <p:spPr bwMode="gray">
                <a:xfrm>
                  <a:off x="-4306887" y="12709525"/>
                  <a:ext cx="104775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5" name="Freeform 361"/>
                <p:cNvSpPr>
                  <a:spLocks/>
                </p:cNvSpPr>
                <p:nvPr/>
              </p:nvSpPr>
              <p:spPr bwMode="gray">
                <a:xfrm>
                  <a:off x="-3921125" y="12709525"/>
                  <a:ext cx="585788" cy="630237"/>
                </a:xfrm>
                <a:custGeom>
                  <a:avLst/>
                  <a:gdLst>
                    <a:gd name="T0" fmla="*/ 225 w 369"/>
                    <a:gd name="T1" fmla="*/ 397 h 397"/>
                    <a:gd name="T2" fmla="*/ 144 w 369"/>
                    <a:gd name="T3" fmla="*/ 397 h 397"/>
                    <a:gd name="T4" fmla="*/ 0 w 369"/>
                    <a:gd name="T5" fmla="*/ 0 h 397"/>
                    <a:gd name="T6" fmla="*/ 69 w 369"/>
                    <a:gd name="T7" fmla="*/ 0 h 397"/>
                    <a:gd name="T8" fmla="*/ 185 w 369"/>
                    <a:gd name="T9" fmla="*/ 312 h 397"/>
                    <a:gd name="T10" fmla="*/ 298 w 369"/>
                    <a:gd name="T11" fmla="*/ 0 h 397"/>
                    <a:gd name="T12" fmla="*/ 369 w 369"/>
                    <a:gd name="T13" fmla="*/ 0 h 397"/>
                    <a:gd name="T14" fmla="*/ 225 w 369"/>
                    <a:gd name="T1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9" h="397">
                      <a:moveTo>
                        <a:pt x="225" y="397"/>
                      </a:moveTo>
                      <a:lnTo>
                        <a:pt x="144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185" y="312"/>
                      </a:lnTo>
                      <a:lnTo>
                        <a:pt x="298" y="0"/>
                      </a:lnTo>
                      <a:lnTo>
                        <a:pt x="369" y="0"/>
                      </a:lnTo>
                      <a:lnTo>
                        <a:pt x="225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6" name="Freeform 362"/>
                <p:cNvSpPr>
                  <a:spLocks/>
                </p:cNvSpPr>
                <p:nvPr/>
              </p:nvSpPr>
              <p:spPr bwMode="gray">
                <a:xfrm>
                  <a:off x="-3054350" y="1270952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0 w 255"/>
                    <a:gd name="T5" fmla="*/ 0 h 397"/>
                    <a:gd name="T6" fmla="*/ 250 w 255"/>
                    <a:gd name="T7" fmla="*/ 64 h 397"/>
                    <a:gd name="T8" fmla="*/ 68 w 255"/>
                    <a:gd name="T9" fmla="*/ 64 h 397"/>
                    <a:gd name="T10" fmla="*/ 68 w 255"/>
                    <a:gd name="T11" fmla="*/ 158 h 397"/>
                    <a:gd name="T12" fmla="*/ 210 w 255"/>
                    <a:gd name="T13" fmla="*/ 158 h 397"/>
                    <a:gd name="T14" fmla="*/ 210 w 255"/>
                    <a:gd name="T15" fmla="*/ 222 h 397"/>
                    <a:gd name="T16" fmla="*/ 68 w 255"/>
                    <a:gd name="T17" fmla="*/ 222 h 397"/>
                    <a:gd name="T18" fmla="*/ 68 w 255"/>
                    <a:gd name="T19" fmla="*/ 335 h 397"/>
                    <a:gd name="T20" fmla="*/ 255 w 255"/>
                    <a:gd name="T21" fmla="*/ 335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0" y="0"/>
                      </a:lnTo>
                      <a:lnTo>
                        <a:pt x="250" y="64"/>
                      </a:lnTo>
                      <a:lnTo>
                        <a:pt x="68" y="64"/>
                      </a:lnTo>
                      <a:lnTo>
                        <a:pt x="68" y="158"/>
                      </a:lnTo>
                      <a:lnTo>
                        <a:pt x="210" y="158"/>
                      </a:lnTo>
                      <a:lnTo>
                        <a:pt x="210" y="222"/>
                      </a:lnTo>
                      <a:lnTo>
                        <a:pt x="68" y="222"/>
                      </a:lnTo>
                      <a:lnTo>
                        <a:pt x="68" y="335"/>
                      </a:lnTo>
                      <a:lnTo>
                        <a:pt x="255" y="335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 bwMode="gray">
              <a:xfrm>
                <a:off x="-6594475" y="13777913"/>
                <a:ext cx="4886326" cy="655637"/>
                <a:chOff x="-6594475" y="13777913"/>
                <a:chExt cx="4886326" cy="655637"/>
              </a:xfrm>
              <a:solidFill>
                <a:schemeClr val="bg2"/>
              </a:solidFill>
            </p:grpSpPr>
            <p:sp>
              <p:nvSpPr>
                <p:cNvPr id="364" name="Freeform 363"/>
                <p:cNvSpPr>
                  <a:spLocks noEditPoints="1"/>
                </p:cNvSpPr>
                <p:nvPr/>
              </p:nvSpPr>
              <p:spPr bwMode="gray">
                <a:xfrm>
                  <a:off x="-6594475" y="13789025"/>
                  <a:ext cx="550863" cy="630237"/>
                </a:xfrm>
                <a:custGeom>
                  <a:avLst/>
                  <a:gdLst>
                    <a:gd name="T0" fmla="*/ 279 w 347"/>
                    <a:gd name="T1" fmla="*/ 397 h 397"/>
                    <a:gd name="T2" fmla="*/ 243 w 347"/>
                    <a:gd name="T3" fmla="*/ 298 h 397"/>
                    <a:gd name="T4" fmla="*/ 104 w 347"/>
                    <a:gd name="T5" fmla="*/ 298 h 397"/>
                    <a:gd name="T6" fmla="*/ 69 w 347"/>
                    <a:gd name="T7" fmla="*/ 397 h 397"/>
                    <a:gd name="T8" fmla="*/ 0 w 347"/>
                    <a:gd name="T9" fmla="*/ 397 h 397"/>
                    <a:gd name="T10" fmla="*/ 142 w 347"/>
                    <a:gd name="T11" fmla="*/ 0 h 397"/>
                    <a:gd name="T12" fmla="*/ 206 w 347"/>
                    <a:gd name="T13" fmla="*/ 0 h 397"/>
                    <a:gd name="T14" fmla="*/ 347 w 347"/>
                    <a:gd name="T15" fmla="*/ 397 h 397"/>
                    <a:gd name="T16" fmla="*/ 279 w 347"/>
                    <a:gd name="T17" fmla="*/ 397 h 397"/>
                    <a:gd name="T18" fmla="*/ 172 w 347"/>
                    <a:gd name="T19" fmla="*/ 104 h 397"/>
                    <a:gd name="T20" fmla="*/ 128 w 347"/>
                    <a:gd name="T21" fmla="*/ 236 h 397"/>
                    <a:gd name="T22" fmla="*/ 220 w 347"/>
                    <a:gd name="T23" fmla="*/ 236 h 397"/>
                    <a:gd name="T24" fmla="*/ 172 w 347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7" h="397">
                      <a:moveTo>
                        <a:pt x="279" y="397"/>
                      </a:moveTo>
                      <a:lnTo>
                        <a:pt x="243" y="298"/>
                      </a:lnTo>
                      <a:lnTo>
                        <a:pt x="104" y="298"/>
                      </a:lnTo>
                      <a:lnTo>
                        <a:pt x="69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6" y="0"/>
                      </a:lnTo>
                      <a:lnTo>
                        <a:pt x="347" y="397"/>
                      </a:lnTo>
                      <a:lnTo>
                        <a:pt x="279" y="397"/>
                      </a:lnTo>
                      <a:close/>
                      <a:moveTo>
                        <a:pt x="172" y="104"/>
                      </a:moveTo>
                      <a:lnTo>
                        <a:pt x="128" y="236"/>
                      </a:lnTo>
                      <a:lnTo>
                        <a:pt x="220" y="236"/>
                      </a:lnTo>
                      <a:lnTo>
                        <a:pt x="172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65" name="Freeform 364"/>
                <p:cNvSpPr>
                  <a:spLocks noEditPoints="1"/>
                </p:cNvSpPr>
                <p:nvPr/>
              </p:nvSpPr>
              <p:spPr bwMode="gray">
                <a:xfrm>
                  <a:off x="-5757862" y="13789025"/>
                  <a:ext cx="471488" cy="630237"/>
                </a:xfrm>
                <a:custGeom>
                  <a:avLst/>
                  <a:gdLst>
                    <a:gd name="T0" fmla="*/ 96 w 126"/>
                    <a:gd name="T1" fmla="*/ 168 h 168"/>
                    <a:gd name="T2" fmla="*/ 61 w 126"/>
                    <a:gd name="T3" fmla="*/ 105 h 168"/>
                    <a:gd name="T4" fmla="*/ 28 w 126"/>
                    <a:gd name="T5" fmla="*/ 105 h 168"/>
                    <a:gd name="T6" fmla="*/ 28 w 126"/>
                    <a:gd name="T7" fmla="*/ 168 h 168"/>
                    <a:gd name="T8" fmla="*/ 0 w 126"/>
                    <a:gd name="T9" fmla="*/ 168 h 168"/>
                    <a:gd name="T10" fmla="*/ 0 w 126"/>
                    <a:gd name="T11" fmla="*/ 0 h 168"/>
                    <a:gd name="T12" fmla="*/ 59 w 126"/>
                    <a:gd name="T13" fmla="*/ 0 h 168"/>
                    <a:gd name="T14" fmla="*/ 117 w 126"/>
                    <a:gd name="T15" fmla="*/ 49 h 168"/>
                    <a:gd name="T16" fmla="*/ 88 w 126"/>
                    <a:gd name="T17" fmla="*/ 98 h 168"/>
                    <a:gd name="T18" fmla="*/ 126 w 126"/>
                    <a:gd name="T19" fmla="*/ 168 h 168"/>
                    <a:gd name="T20" fmla="*/ 96 w 126"/>
                    <a:gd name="T21" fmla="*/ 168 h 168"/>
                    <a:gd name="T22" fmla="*/ 28 w 126"/>
                    <a:gd name="T23" fmla="*/ 24 h 168"/>
                    <a:gd name="T24" fmla="*/ 28 w 126"/>
                    <a:gd name="T25" fmla="*/ 78 h 168"/>
                    <a:gd name="T26" fmla="*/ 55 w 126"/>
                    <a:gd name="T27" fmla="*/ 78 h 168"/>
                    <a:gd name="T28" fmla="*/ 87 w 126"/>
                    <a:gd name="T29" fmla="*/ 51 h 168"/>
                    <a:gd name="T30" fmla="*/ 54 w 126"/>
                    <a:gd name="T31" fmla="*/ 24 h 168"/>
                    <a:gd name="T32" fmla="*/ 28 w 126"/>
                    <a:gd name="T33" fmla="*/ 2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68">
                      <a:moveTo>
                        <a:pt x="96" y="168"/>
                      </a:moveTo>
                      <a:cubicBezTo>
                        <a:pt x="61" y="105"/>
                        <a:pt x="61" y="105"/>
                        <a:pt x="61" y="105"/>
                      </a:cubicBezTo>
                      <a:cubicBezTo>
                        <a:pt x="28" y="105"/>
                        <a:pt x="28" y="105"/>
                        <a:pt x="28" y="105"/>
                      </a:cubicBez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92" y="0"/>
                        <a:pt x="117" y="12"/>
                        <a:pt x="117" y="49"/>
                      </a:cubicBezTo>
                      <a:cubicBezTo>
                        <a:pt x="117" y="73"/>
                        <a:pt x="104" y="88"/>
                        <a:pt x="88" y="98"/>
                      </a:cubicBezTo>
                      <a:cubicBezTo>
                        <a:pt x="126" y="168"/>
                        <a:pt x="126" y="168"/>
                        <a:pt x="126" y="168"/>
                      </a:cubicBezTo>
                      <a:lnTo>
                        <a:pt x="96" y="168"/>
                      </a:lnTo>
                      <a:close/>
                      <a:moveTo>
                        <a:pt x="28" y="24"/>
                      </a:moveTo>
                      <a:cubicBezTo>
                        <a:pt x="28" y="78"/>
                        <a:pt x="28" y="78"/>
                        <a:pt x="28" y="78"/>
                      </a:cubicBezTo>
                      <a:cubicBezTo>
                        <a:pt x="55" y="78"/>
                        <a:pt x="55" y="78"/>
                        <a:pt x="55" y="78"/>
                      </a:cubicBezTo>
                      <a:cubicBezTo>
                        <a:pt x="78" y="78"/>
                        <a:pt x="87" y="68"/>
                        <a:pt x="87" y="51"/>
                      </a:cubicBezTo>
                      <a:cubicBezTo>
                        <a:pt x="87" y="34"/>
                        <a:pt x="79" y="24"/>
                        <a:pt x="54" y="24"/>
                      </a:cubicBezTo>
                      <a:lnTo>
                        <a:pt x="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66" name="Freeform 365"/>
                <p:cNvSpPr>
                  <a:spLocks/>
                </p:cNvSpPr>
                <p:nvPr/>
              </p:nvSpPr>
              <p:spPr bwMode="gray">
                <a:xfrm>
                  <a:off x="-5038725" y="13777913"/>
                  <a:ext cx="492125" cy="655637"/>
                </a:xfrm>
                <a:custGeom>
                  <a:avLst/>
                  <a:gdLst>
                    <a:gd name="T0" fmla="*/ 0 w 131"/>
                    <a:gd name="T1" fmla="*/ 87 h 175"/>
                    <a:gd name="T2" fmla="*/ 83 w 131"/>
                    <a:gd name="T3" fmla="*/ 0 h 175"/>
                    <a:gd name="T4" fmla="*/ 131 w 131"/>
                    <a:gd name="T5" fmla="*/ 10 h 175"/>
                    <a:gd name="T6" fmla="*/ 128 w 131"/>
                    <a:gd name="T7" fmla="*/ 37 h 175"/>
                    <a:gd name="T8" fmla="*/ 83 w 131"/>
                    <a:gd name="T9" fmla="*/ 27 h 175"/>
                    <a:gd name="T10" fmla="*/ 31 w 131"/>
                    <a:gd name="T11" fmla="*/ 87 h 175"/>
                    <a:gd name="T12" fmla="*/ 83 w 131"/>
                    <a:gd name="T13" fmla="*/ 148 h 175"/>
                    <a:gd name="T14" fmla="*/ 128 w 131"/>
                    <a:gd name="T15" fmla="*/ 138 h 175"/>
                    <a:gd name="T16" fmla="*/ 131 w 131"/>
                    <a:gd name="T17" fmla="*/ 165 h 175"/>
                    <a:gd name="T18" fmla="*/ 83 w 131"/>
                    <a:gd name="T19" fmla="*/ 175 h 175"/>
                    <a:gd name="T20" fmla="*/ 0 w 131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3" y="0"/>
                      </a:cubicBezTo>
                      <a:cubicBezTo>
                        <a:pt x="101" y="0"/>
                        <a:pt x="119" y="4"/>
                        <a:pt x="131" y="10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14" y="31"/>
                        <a:pt x="101" y="27"/>
                        <a:pt x="83" y="27"/>
                      </a:cubicBezTo>
                      <a:cubicBezTo>
                        <a:pt x="49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3" y="148"/>
                      </a:cubicBezTo>
                      <a:cubicBezTo>
                        <a:pt x="101" y="148"/>
                        <a:pt x="114" y="144"/>
                        <a:pt x="128" y="138"/>
                      </a:cubicBezTo>
                      <a:cubicBezTo>
                        <a:pt x="131" y="165"/>
                        <a:pt x="131" y="165"/>
                        <a:pt x="131" y="165"/>
                      </a:cubicBezTo>
                      <a:cubicBezTo>
                        <a:pt x="118" y="171"/>
                        <a:pt x="101" y="175"/>
                        <a:pt x="83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67" name="Freeform 366"/>
                <p:cNvSpPr>
                  <a:spLocks/>
                </p:cNvSpPr>
                <p:nvPr/>
              </p:nvSpPr>
              <p:spPr bwMode="gray">
                <a:xfrm>
                  <a:off x="-4243387" y="13789025"/>
                  <a:ext cx="528638" cy="630237"/>
                </a:xfrm>
                <a:custGeom>
                  <a:avLst/>
                  <a:gdLst>
                    <a:gd name="T0" fmla="*/ 265 w 333"/>
                    <a:gd name="T1" fmla="*/ 397 h 397"/>
                    <a:gd name="T2" fmla="*/ 265 w 333"/>
                    <a:gd name="T3" fmla="*/ 222 h 397"/>
                    <a:gd name="T4" fmla="*/ 66 w 333"/>
                    <a:gd name="T5" fmla="*/ 222 h 397"/>
                    <a:gd name="T6" fmla="*/ 66 w 333"/>
                    <a:gd name="T7" fmla="*/ 397 h 397"/>
                    <a:gd name="T8" fmla="*/ 0 w 333"/>
                    <a:gd name="T9" fmla="*/ 397 h 397"/>
                    <a:gd name="T10" fmla="*/ 0 w 333"/>
                    <a:gd name="T11" fmla="*/ 0 h 397"/>
                    <a:gd name="T12" fmla="*/ 66 w 333"/>
                    <a:gd name="T13" fmla="*/ 0 h 397"/>
                    <a:gd name="T14" fmla="*/ 66 w 333"/>
                    <a:gd name="T15" fmla="*/ 158 h 397"/>
                    <a:gd name="T16" fmla="*/ 265 w 333"/>
                    <a:gd name="T17" fmla="*/ 158 h 397"/>
                    <a:gd name="T18" fmla="*/ 265 w 333"/>
                    <a:gd name="T19" fmla="*/ 0 h 397"/>
                    <a:gd name="T20" fmla="*/ 333 w 333"/>
                    <a:gd name="T21" fmla="*/ 0 h 397"/>
                    <a:gd name="T22" fmla="*/ 333 w 333"/>
                    <a:gd name="T23" fmla="*/ 397 h 397"/>
                    <a:gd name="T24" fmla="*/ 265 w 333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3" h="397">
                      <a:moveTo>
                        <a:pt x="265" y="397"/>
                      </a:moveTo>
                      <a:lnTo>
                        <a:pt x="265" y="222"/>
                      </a:lnTo>
                      <a:lnTo>
                        <a:pt x="66" y="222"/>
                      </a:lnTo>
                      <a:lnTo>
                        <a:pt x="66" y="397"/>
                      </a:lnTo>
                      <a:lnTo>
                        <a:pt x="0" y="397"/>
                      </a:lnTo>
                      <a:lnTo>
                        <a:pt x="0" y="0"/>
                      </a:lnTo>
                      <a:lnTo>
                        <a:pt x="66" y="0"/>
                      </a:lnTo>
                      <a:lnTo>
                        <a:pt x="66" y="158"/>
                      </a:lnTo>
                      <a:lnTo>
                        <a:pt x="265" y="158"/>
                      </a:lnTo>
                      <a:lnTo>
                        <a:pt x="265" y="0"/>
                      </a:lnTo>
                      <a:lnTo>
                        <a:pt x="333" y="0"/>
                      </a:lnTo>
                      <a:lnTo>
                        <a:pt x="333" y="397"/>
                      </a:lnTo>
                      <a:lnTo>
                        <a:pt x="265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68" name="Rectangle 367"/>
                <p:cNvSpPr>
                  <a:spLocks noChangeArrowheads="1"/>
                </p:cNvSpPr>
                <p:nvPr/>
              </p:nvSpPr>
              <p:spPr bwMode="gray">
                <a:xfrm>
                  <a:off x="-3365500" y="13789025"/>
                  <a:ext cx="104775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69" name="Freeform 368"/>
                <p:cNvSpPr>
                  <a:spLocks/>
                </p:cNvSpPr>
                <p:nvPr/>
              </p:nvSpPr>
              <p:spPr bwMode="gray">
                <a:xfrm>
                  <a:off x="-2982912" y="13789025"/>
                  <a:ext cx="584200" cy="630237"/>
                </a:xfrm>
                <a:custGeom>
                  <a:avLst/>
                  <a:gdLst>
                    <a:gd name="T0" fmla="*/ 224 w 368"/>
                    <a:gd name="T1" fmla="*/ 397 h 397"/>
                    <a:gd name="T2" fmla="*/ 146 w 368"/>
                    <a:gd name="T3" fmla="*/ 397 h 397"/>
                    <a:gd name="T4" fmla="*/ 0 w 368"/>
                    <a:gd name="T5" fmla="*/ 0 h 397"/>
                    <a:gd name="T6" fmla="*/ 71 w 368"/>
                    <a:gd name="T7" fmla="*/ 0 h 397"/>
                    <a:gd name="T8" fmla="*/ 186 w 368"/>
                    <a:gd name="T9" fmla="*/ 312 h 397"/>
                    <a:gd name="T10" fmla="*/ 300 w 368"/>
                    <a:gd name="T11" fmla="*/ 0 h 397"/>
                    <a:gd name="T12" fmla="*/ 368 w 368"/>
                    <a:gd name="T13" fmla="*/ 0 h 397"/>
                    <a:gd name="T14" fmla="*/ 224 w 368"/>
                    <a:gd name="T1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8" h="397">
                      <a:moveTo>
                        <a:pt x="224" y="397"/>
                      </a:moveTo>
                      <a:lnTo>
                        <a:pt x="146" y="397"/>
                      </a:lnTo>
                      <a:lnTo>
                        <a:pt x="0" y="0"/>
                      </a:lnTo>
                      <a:lnTo>
                        <a:pt x="71" y="0"/>
                      </a:lnTo>
                      <a:lnTo>
                        <a:pt x="186" y="312"/>
                      </a:lnTo>
                      <a:lnTo>
                        <a:pt x="300" y="0"/>
                      </a:lnTo>
                      <a:lnTo>
                        <a:pt x="368" y="0"/>
                      </a:lnTo>
                      <a:lnTo>
                        <a:pt x="224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370" name="Freeform 369"/>
                <p:cNvSpPr>
                  <a:spLocks/>
                </p:cNvSpPr>
                <p:nvPr/>
              </p:nvSpPr>
              <p:spPr bwMode="gray">
                <a:xfrm>
                  <a:off x="-2116137" y="13789025"/>
                  <a:ext cx="407988" cy="630237"/>
                </a:xfrm>
                <a:custGeom>
                  <a:avLst/>
                  <a:gdLst>
                    <a:gd name="T0" fmla="*/ 0 w 257"/>
                    <a:gd name="T1" fmla="*/ 397 h 397"/>
                    <a:gd name="T2" fmla="*/ 0 w 257"/>
                    <a:gd name="T3" fmla="*/ 0 h 397"/>
                    <a:gd name="T4" fmla="*/ 250 w 257"/>
                    <a:gd name="T5" fmla="*/ 0 h 397"/>
                    <a:gd name="T6" fmla="*/ 250 w 257"/>
                    <a:gd name="T7" fmla="*/ 64 h 397"/>
                    <a:gd name="T8" fmla="*/ 68 w 257"/>
                    <a:gd name="T9" fmla="*/ 64 h 397"/>
                    <a:gd name="T10" fmla="*/ 68 w 257"/>
                    <a:gd name="T11" fmla="*/ 158 h 397"/>
                    <a:gd name="T12" fmla="*/ 210 w 257"/>
                    <a:gd name="T13" fmla="*/ 158 h 397"/>
                    <a:gd name="T14" fmla="*/ 210 w 257"/>
                    <a:gd name="T15" fmla="*/ 222 h 397"/>
                    <a:gd name="T16" fmla="*/ 68 w 257"/>
                    <a:gd name="T17" fmla="*/ 222 h 397"/>
                    <a:gd name="T18" fmla="*/ 68 w 257"/>
                    <a:gd name="T19" fmla="*/ 336 h 397"/>
                    <a:gd name="T20" fmla="*/ 257 w 257"/>
                    <a:gd name="T21" fmla="*/ 336 h 397"/>
                    <a:gd name="T22" fmla="*/ 257 w 257"/>
                    <a:gd name="T23" fmla="*/ 397 h 397"/>
                    <a:gd name="T24" fmla="*/ 0 w 257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0" y="0"/>
                      </a:lnTo>
                      <a:lnTo>
                        <a:pt x="250" y="64"/>
                      </a:lnTo>
                      <a:lnTo>
                        <a:pt x="68" y="64"/>
                      </a:lnTo>
                      <a:lnTo>
                        <a:pt x="68" y="158"/>
                      </a:lnTo>
                      <a:lnTo>
                        <a:pt x="210" y="158"/>
                      </a:lnTo>
                      <a:lnTo>
                        <a:pt x="210" y="222"/>
                      </a:lnTo>
                      <a:lnTo>
                        <a:pt x="68" y="222"/>
                      </a:lnTo>
                      <a:lnTo>
                        <a:pt x="68" y="336"/>
                      </a:lnTo>
                      <a:lnTo>
                        <a:pt x="257" y="336"/>
                      </a:lnTo>
                      <a:lnTo>
                        <a:pt x="257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326" name="Group 325"/>
            <p:cNvGrpSpPr>
              <a:grpSpLocks noChangeAspect="1"/>
            </p:cNvGrpSpPr>
            <p:nvPr/>
          </p:nvGrpSpPr>
          <p:grpSpPr bwMode="gray">
            <a:xfrm rot="16200000">
              <a:off x="2354940" y="2979228"/>
              <a:ext cx="408813" cy="746284"/>
              <a:chOff x="-7466013" y="5972176"/>
              <a:chExt cx="1046163" cy="1909762"/>
            </a:xfrm>
          </p:grpSpPr>
          <p:sp>
            <p:nvSpPr>
              <p:cNvPr id="349" name="Freeform 408"/>
              <p:cNvSpPr>
                <a:spLocks noEditPoints="1"/>
              </p:cNvSpPr>
              <p:nvPr/>
            </p:nvSpPr>
            <p:spPr bwMode="gray">
              <a:xfrm>
                <a:off x="-7466013" y="6684963"/>
                <a:ext cx="1046163" cy="1196975"/>
              </a:xfrm>
              <a:custGeom>
                <a:avLst/>
                <a:gdLst>
                  <a:gd name="T0" fmla="*/ 274 w 279"/>
                  <a:gd name="T1" fmla="*/ 76 h 319"/>
                  <a:gd name="T2" fmla="*/ 144 w 279"/>
                  <a:gd name="T3" fmla="*/ 1 h 319"/>
                  <a:gd name="T4" fmla="*/ 139 w 279"/>
                  <a:gd name="T5" fmla="*/ 0 h 319"/>
                  <a:gd name="T6" fmla="*/ 134 w 279"/>
                  <a:gd name="T7" fmla="*/ 1 h 319"/>
                  <a:gd name="T8" fmla="*/ 5 w 279"/>
                  <a:gd name="T9" fmla="*/ 76 h 319"/>
                  <a:gd name="T10" fmla="*/ 0 w 279"/>
                  <a:gd name="T11" fmla="*/ 85 h 319"/>
                  <a:gd name="T12" fmla="*/ 0 w 279"/>
                  <a:gd name="T13" fmla="*/ 234 h 319"/>
                  <a:gd name="T14" fmla="*/ 5 w 279"/>
                  <a:gd name="T15" fmla="*/ 243 h 319"/>
                  <a:gd name="T16" fmla="*/ 134 w 279"/>
                  <a:gd name="T17" fmla="*/ 318 h 319"/>
                  <a:gd name="T18" fmla="*/ 139 w 279"/>
                  <a:gd name="T19" fmla="*/ 319 h 319"/>
                  <a:gd name="T20" fmla="*/ 144 w 279"/>
                  <a:gd name="T21" fmla="*/ 318 h 319"/>
                  <a:gd name="T22" fmla="*/ 274 w 279"/>
                  <a:gd name="T23" fmla="*/ 243 h 319"/>
                  <a:gd name="T24" fmla="*/ 279 w 279"/>
                  <a:gd name="T25" fmla="*/ 234 h 319"/>
                  <a:gd name="T26" fmla="*/ 279 w 279"/>
                  <a:gd name="T27" fmla="*/ 85 h 319"/>
                  <a:gd name="T28" fmla="*/ 274 w 279"/>
                  <a:gd name="T29" fmla="*/ 76 h 319"/>
                  <a:gd name="T30" fmla="*/ 269 w 279"/>
                  <a:gd name="T31" fmla="*/ 234 h 319"/>
                  <a:gd name="T32" fmla="*/ 139 w 279"/>
                  <a:gd name="T33" fmla="*/ 309 h 319"/>
                  <a:gd name="T34" fmla="*/ 10 w 279"/>
                  <a:gd name="T35" fmla="*/ 234 h 319"/>
                  <a:gd name="T36" fmla="*/ 10 w 279"/>
                  <a:gd name="T37" fmla="*/ 85 h 319"/>
                  <a:gd name="T38" fmla="*/ 139 w 279"/>
                  <a:gd name="T39" fmla="*/ 10 h 319"/>
                  <a:gd name="T40" fmla="*/ 269 w 279"/>
                  <a:gd name="T41" fmla="*/ 85 h 319"/>
                  <a:gd name="T42" fmla="*/ 269 w 279"/>
                  <a:gd name="T43" fmla="*/ 23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9" h="319">
                    <a:moveTo>
                      <a:pt x="274" y="76"/>
                    </a:moveTo>
                    <a:cubicBezTo>
                      <a:pt x="144" y="1"/>
                      <a:pt x="144" y="1"/>
                      <a:pt x="144" y="1"/>
                    </a:cubicBezTo>
                    <a:cubicBezTo>
                      <a:pt x="143" y="0"/>
                      <a:pt x="141" y="0"/>
                      <a:pt x="139" y="0"/>
                    </a:cubicBezTo>
                    <a:cubicBezTo>
                      <a:pt x="138" y="0"/>
                      <a:pt x="136" y="0"/>
                      <a:pt x="134" y="1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2" y="78"/>
                      <a:pt x="0" y="81"/>
                      <a:pt x="0" y="8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8"/>
                      <a:pt x="2" y="241"/>
                      <a:pt x="5" y="243"/>
                    </a:cubicBezTo>
                    <a:cubicBezTo>
                      <a:pt x="134" y="318"/>
                      <a:pt x="134" y="318"/>
                      <a:pt x="134" y="318"/>
                    </a:cubicBezTo>
                    <a:cubicBezTo>
                      <a:pt x="136" y="319"/>
                      <a:pt x="138" y="319"/>
                      <a:pt x="139" y="319"/>
                    </a:cubicBezTo>
                    <a:cubicBezTo>
                      <a:pt x="141" y="319"/>
                      <a:pt x="143" y="319"/>
                      <a:pt x="144" y="318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7" y="241"/>
                      <a:pt x="279" y="238"/>
                      <a:pt x="279" y="234"/>
                    </a:cubicBezTo>
                    <a:cubicBezTo>
                      <a:pt x="279" y="85"/>
                      <a:pt x="279" y="85"/>
                      <a:pt x="279" y="85"/>
                    </a:cubicBezTo>
                    <a:cubicBezTo>
                      <a:pt x="279" y="81"/>
                      <a:pt x="277" y="78"/>
                      <a:pt x="274" y="76"/>
                    </a:cubicBezTo>
                    <a:close/>
                    <a:moveTo>
                      <a:pt x="269" y="234"/>
                    </a:moveTo>
                    <a:cubicBezTo>
                      <a:pt x="139" y="309"/>
                      <a:pt x="139" y="309"/>
                      <a:pt x="139" y="309"/>
                    </a:cubicBezTo>
                    <a:cubicBezTo>
                      <a:pt x="10" y="234"/>
                      <a:pt x="10" y="234"/>
                      <a:pt x="10" y="234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269" y="85"/>
                      <a:pt x="269" y="85"/>
                      <a:pt x="269" y="85"/>
                    </a:cubicBezTo>
                    <a:lnTo>
                      <a:pt x="269" y="2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0" name="Freeform 409"/>
              <p:cNvSpPr>
                <a:spLocks noEditPoints="1"/>
              </p:cNvSpPr>
              <p:nvPr/>
            </p:nvSpPr>
            <p:spPr bwMode="gray">
              <a:xfrm>
                <a:off x="-6778626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1" name="Freeform 410"/>
              <p:cNvSpPr>
                <a:spLocks noEditPoints="1"/>
              </p:cNvSpPr>
              <p:nvPr/>
            </p:nvSpPr>
            <p:spPr bwMode="gray">
              <a:xfrm>
                <a:off x="-7086601" y="7119938"/>
                <a:ext cx="288925" cy="327025"/>
              </a:xfrm>
              <a:custGeom>
                <a:avLst/>
                <a:gdLst>
                  <a:gd name="T0" fmla="*/ 3 w 77"/>
                  <a:gd name="T1" fmla="*/ 20 h 87"/>
                  <a:gd name="T2" fmla="*/ 0 w 77"/>
                  <a:gd name="T3" fmla="*/ 24 h 87"/>
                  <a:gd name="T4" fmla="*/ 0 w 77"/>
                  <a:gd name="T5" fmla="*/ 63 h 87"/>
                  <a:gd name="T6" fmla="*/ 3 w 77"/>
                  <a:gd name="T7" fmla="*/ 67 h 87"/>
                  <a:gd name="T8" fmla="*/ 36 w 77"/>
                  <a:gd name="T9" fmla="*/ 86 h 87"/>
                  <a:gd name="T10" fmla="*/ 39 w 77"/>
                  <a:gd name="T11" fmla="*/ 87 h 87"/>
                  <a:gd name="T12" fmla="*/ 41 w 77"/>
                  <a:gd name="T13" fmla="*/ 86 h 87"/>
                  <a:gd name="T14" fmla="*/ 75 w 77"/>
                  <a:gd name="T15" fmla="*/ 67 h 87"/>
                  <a:gd name="T16" fmla="*/ 77 w 77"/>
                  <a:gd name="T17" fmla="*/ 63 h 87"/>
                  <a:gd name="T18" fmla="*/ 77 w 77"/>
                  <a:gd name="T19" fmla="*/ 24 h 87"/>
                  <a:gd name="T20" fmla="*/ 75 w 77"/>
                  <a:gd name="T21" fmla="*/ 20 h 87"/>
                  <a:gd name="T22" fmla="*/ 41 w 77"/>
                  <a:gd name="T23" fmla="*/ 1 h 87"/>
                  <a:gd name="T24" fmla="*/ 36 w 77"/>
                  <a:gd name="T25" fmla="*/ 1 h 87"/>
                  <a:gd name="T26" fmla="*/ 3 w 77"/>
                  <a:gd name="T27" fmla="*/ 20 h 87"/>
                  <a:gd name="T28" fmla="*/ 67 w 77"/>
                  <a:gd name="T29" fmla="*/ 27 h 87"/>
                  <a:gd name="T30" fmla="*/ 67 w 77"/>
                  <a:gd name="T31" fmla="*/ 60 h 87"/>
                  <a:gd name="T32" fmla="*/ 39 w 77"/>
                  <a:gd name="T33" fmla="*/ 76 h 87"/>
                  <a:gd name="T34" fmla="*/ 10 w 77"/>
                  <a:gd name="T35" fmla="*/ 60 h 87"/>
                  <a:gd name="T36" fmla="*/ 10 w 77"/>
                  <a:gd name="T37" fmla="*/ 27 h 87"/>
                  <a:gd name="T38" fmla="*/ 39 w 77"/>
                  <a:gd name="T39" fmla="*/ 11 h 87"/>
                  <a:gd name="T40" fmla="*/ 67 w 77"/>
                  <a:gd name="T41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3" y="20"/>
                    </a:move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lnTo>
                      <a:pt x="3" y="20"/>
                    </a:lnTo>
                    <a:close/>
                    <a:moveTo>
                      <a:pt x="67" y="27"/>
                    </a:move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lnTo>
                      <a:pt x="67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2" name="Freeform 411"/>
              <p:cNvSpPr>
                <a:spLocks noEditPoints="1"/>
              </p:cNvSpPr>
              <p:nvPr/>
            </p:nvSpPr>
            <p:spPr bwMode="gray">
              <a:xfrm>
                <a:off x="-6932613" y="7383463"/>
                <a:ext cx="288925" cy="330200"/>
              </a:xfrm>
              <a:custGeom>
                <a:avLst/>
                <a:gdLst>
                  <a:gd name="T0" fmla="*/ 75 w 77"/>
                  <a:gd name="T1" fmla="*/ 21 h 88"/>
                  <a:gd name="T2" fmla="*/ 41 w 77"/>
                  <a:gd name="T3" fmla="*/ 1 h 88"/>
                  <a:gd name="T4" fmla="*/ 36 w 77"/>
                  <a:gd name="T5" fmla="*/ 1 h 88"/>
                  <a:gd name="T6" fmla="*/ 3 w 77"/>
                  <a:gd name="T7" fmla="*/ 21 h 88"/>
                  <a:gd name="T8" fmla="*/ 0 w 77"/>
                  <a:gd name="T9" fmla="*/ 25 h 88"/>
                  <a:gd name="T10" fmla="*/ 0 w 77"/>
                  <a:gd name="T11" fmla="*/ 64 h 88"/>
                  <a:gd name="T12" fmla="*/ 3 w 77"/>
                  <a:gd name="T13" fmla="*/ 68 h 88"/>
                  <a:gd name="T14" fmla="*/ 36 w 77"/>
                  <a:gd name="T15" fmla="*/ 87 h 88"/>
                  <a:gd name="T16" fmla="*/ 39 w 77"/>
                  <a:gd name="T17" fmla="*/ 88 h 88"/>
                  <a:gd name="T18" fmla="*/ 41 w 77"/>
                  <a:gd name="T19" fmla="*/ 87 h 88"/>
                  <a:gd name="T20" fmla="*/ 75 w 77"/>
                  <a:gd name="T21" fmla="*/ 68 h 88"/>
                  <a:gd name="T22" fmla="*/ 77 w 77"/>
                  <a:gd name="T23" fmla="*/ 64 h 88"/>
                  <a:gd name="T24" fmla="*/ 77 w 77"/>
                  <a:gd name="T25" fmla="*/ 25 h 88"/>
                  <a:gd name="T26" fmla="*/ 75 w 77"/>
                  <a:gd name="T27" fmla="*/ 21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5" y="2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3" name="Freeform 412"/>
              <p:cNvSpPr>
                <a:spLocks noEditPoints="1"/>
              </p:cNvSpPr>
              <p:nvPr/>
            </p:nvSpPr>
            <p:spPr bwMode="gray">
              <a:xfrm>
                <a:off x="-6932613" y="6850063"/>
                <a:ext cx="288925" cy="330200"/>
              </a:xfrm>
              <a:custGeom>
                <a:avLst/>
                <a:gdLst>
                  <a:gd name="T0" fmla="*/ 3 w 77"/>
                  <a:gd name="T1" fmla="*/ 68 h 88"/>
                  <a:gd name="T2" fmla="*/ 36 w 77"/>
                  <a:gd name="T3" fmla="*/ 87 h 88"/>
                  <a:gd name="T4" fmla="*/ 39 w 77"/>
                  <a:gd name="T5" fmla="*/ 88 h 88"/>
                  <a:gd name="T6" fmla="*/ 41 w 77"/>
                  <a:gd name="T7" fmla="*/ 87 h 88"/>
                  <a:gd name="T8" fmla="*/ 75 w 77"/>
                  <a:gd name="T9" fmla="*/ 68 h 88"/>
                  <a:gd name="T10" fmla="*/ 77 w 77"/>
                  <a:gd name="T11" fmla="*/ 63 h 88"/>
                  <a:gd name="T12" fmla="*/ 77 w 77"/>
                  <a:gd name="T13" fmla="*/ 25 h 88"/>
                  <a:gd name="T14" fmla="*/ 75 w 77"/>
                  <a:gd name="T15" fmla="*/ 21 h 88"/>
                  <a:gd name="T16" fmla="*/ 41 w 77"/>
                  <a:gd name="T17" fmla="*/ 1 h 88"/>
                  <a:gd name="T18" fmla="*/ 36 w 77"/>
                  <a:gd name="T19" fmla="*/ 1 h 88"/>
                  <a:gd name="T20" fmla="*/ 3 w 77"/>
                  <a:gd name="T21" fmla="*/ 21 h 88"/>
                  <a:gd name="T22" fmla="*/ 0 w 77"/>
                  <a:gd name="T23" fmla="*/ 25 h 88"/>
                  <a:gd name="T24" fmla="*/ 0 w 77"/>
                  <a:gd name="T25" fmla="*/ 63 h 88"/>
                  <a:gd name="T26" fmla="*/ 3 w 77"/>
                  <a:gd name="T27" fmla="*/ 68 h 88"/>
                  <a:gd name="T28" fmla="*/ 10 w 77"/>
                  <a:gd name="T29" fmla="*/ 28 h 88"/>
                  <a:gd name="T30" fmla="*/ 39 w 77"/>
                  <a:gd name="T31" fmla="*/ 11 h 88"/>
                  <a:gd name="T32" fmla="*/ 67 w 77"/>
                  <a:gd name="T33" fmla="*/ 28 h 88"/>
                  <a:gd name="T34" fmla="*/ 67 w 77"/>
                  <a:gd name="T35" fmla="*/ 61 h 88"/>
                  <a:gd name="T36" fmla="*/ 39 w 77"/>
                  <a:gd name="T37" fmla="*/ 77 h 88"/>
                  <a:gd name="T38" fmla="*/ 10 w 77"/>
                  <a:gd name="T39" fmla="*/ 61 h 88"/>
                  <a:gd name="T40" fmla="*/ 10 w 77"/>
                  <a:gd name="T41" fmla="*/ 2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3" y="68"/>
                    </a:move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7"/>
                      <a:pt x="3" y="68"/>
                    </a:cubicBezTo>
                    <a:close/>
                    <a:moveTo>
                      <a:pt x="10" y="28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4" name="Freeform 413"/>
              <p:cNvSpPr>
                <a:spLocks noEditPoints="1"/>
              </p:cNvSpPr>
              <p:nvPr/>
            </p:nvSpPr>
            <p:spPr bwMode="gray">
              <a:xfrm>
                <a:off x="-7262813" y="6296026"/>
                <a:ext cx="307975" cy="322263"/>
              </a:xfrm>
              <a:custGeom>
                <a:avLst/>
                <a:gdLst>
                  <a:gd name="T0" fmla="*/ 32 w 82"/>
                  <a:gd name="T1" fmla="*/ 85 h 86"/>
                  <a:gd name="T2" fmla="*/ 35 w 82"/>
                  <a:gd name="T3" fmla="*/ 86 h 86"/>
                  <a:gd name="T4" fmla="*/ 37 w 82"/>
                  <a:gd name="T5" fmla="*/ 86 h 86"/>
                  <a:gd name="T6" fmla="*/ 73 w 82"/>
                  <a:gd name="T7" fmla="*/ 71 h 86"/>
                  <a:gd name="T8" fmla="*/ 76 w 82"/>
                  <a:gd name="T9" fmla="*/ 68 h 86"/>
                  <a:gd name="T10" fmla="*/ 81 w 82"/>
                  <a:gd name="T11" fmla="*/ 29 h 86"/>
                  <a:gd name="T12" fmla="*/ 80 w 82"/>
                  <a:gd name="T13" fmla="*/ 25 h 86"/>
                  <a:gd name="T14" fmla="*/ 49 w 82"/>
                  <a:gd name="T15" fmla="*/ 1 h 86"/>
                  <a:gd name="T16" fmla="*/ 44 w 82"/>
                  <a:gd name="T17" fmla="*/ 0 h 86"/>
                  <a:gd name="T18" fmla="*/ 8 w 82"/>
                  <a:gd name="T19" fmla="*/ 15 h 86"/>
                  <a:gd name="T20" fmla="*/ 5 w 82"/>
                  <a:gd name="T21" fmla="*/ 19 h 86"/>
                  <a:gd name="T22" fmla="*/ 0 w 82"/>
                  <a:gd name="T23" fmla="*/ 57 h 86"/>
                  <a:gd name="T24" fmla="*/ 2 w 82"/>
                  <a:gd name="T25" fmla="*/ 61 h 86"/>
                  <a:gd name="T26" fmla="*/ 32 w 82"/>
                  <a:gd name="T27" fmla="*/ 85 h 86"/>
                  <a:gd name="T28" fmla="*/ 15 w 82"/>
                  <a:gd name="T29" fmla="*/ 23 h 86"/>
                  <a:gd name="T30" fmla="*/ 45 w 82"/>
                  <a:gd name="T31" fmla="*/ 11 h 86"/>
                  <a:gd name="T32" fmla="*/ 71 w 82"/>
                  <a:gd name="T33" fmla="*/ 31 h 86"/>
                  <a:gd name="T34" fmla="*/ 67 w 82"/>
                  <a:gd name="T35" fmla="*/ 63 h 86"/>
                  <a:gd name="T36" fmla="*/ 36 w 82"/>
                  <a:gd name="T37" fmla="*/ 76 h 86"/>
                  <a:gd name="T38" fmla="*/ 10 w 82"/>
                  <a:gd name="T39" fmla="*/ 55 h 86"/>
                  <a:gd name="T40" fmla="*/ 15 w 82"/>
                  <a:gd name="T41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86">
                    <a:moveTo>
                      <a:pt x="32" y="85"/>
                    </a:moveTo>
                    <a:cubicBezTo>
                      <a:pt x="33" y="86"/>
                      <a:pt x="34" y="86"/>
                      <a:pt x="35" y="86"/>
                    </a:cubicBezTo>
                    <a:cubicBezTo>
                      <a:pt x="36" y="86"/>
                      <a:pt x="37" y="86"/>
                      <a:pt x="37" y="8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5" y="71"/>
                      <a:pt x="76" y="69"/>
                      <a:pt x="76" y="6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2" y="28"/>
                      <a:pt x="81" y="26"/>
                      <a:pt x="80" y="2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5" y="17"/>
                      <a:pt x="5" y="1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0" y="60"/>
                      <a:pt x="2" y="61"/>
                    </a:cubicBezTo>
                    <a:lnTo>
                      <a:pt x="32" y="85"/>
                    </a:lnTo>
                    <a:close/>
                    <a:moveTo>
                      <a:pt x="15" y="23"/>
                    </a:moveTo>
                    <a:cubicBezTo>
                      <a:pt x="45" y="11"/>
                      <a:pt x="45" y="11"/>
                      <a:pt x="45" y="1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10" y="55"/>
                      <a:pt x="10" y="55"/>
                      <a:pt x="10" y="55"/>
                    </a:cubicBezTo>
                    <a:lnTo>
                      <a:pt x="15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5" name="Freeform 414"/>
              <p:cNvSpPr>
                <a:spLocks noEditPoints="1"/>
              </p:cNvSpPr>
              <p:nvPr/>
            </p:nvSpPr>
            <p:spPr bwMode="gray">
              <a:xfrm>
                <a:off x="-6989763" y="5972176"/>
                <a:ext cx="330200" cy="293688"/>
              </a:xfrm>
              <a:custGeom>
                <a:avLst/>
                <a:gdLst>
                  <a:gd name="T0" fmla="*/ 20 w 88"/>
                  <a:gd name="T1" fmla="*/ 75 h 78"/>
                  <a:gd name="T2" fmla="*/ 24 w 88"/>
                  <a:gd name="T3" fmla="*/ 77 h 78"/>
                  <a:gd name="T4" fmla="*/ 63 w 88"/>
                  <a:gd name="T5" fmla="*/ 78 h 78"/>
                  <a:gd name="T6" fmla="*/ 63 w 88"/>
                  <a:gd name="T7" fmla="*/ 78 h 78"/>
                  <a:gd name="T8" fmla="*/ 67 w 88"/>
                  <a:gd name="T9" fmla="*/ 75 h 78"/>
                  <a:gd name="T10" fmla="*/ 87 w 88"/>
                  <a:gd name="T11" fmla="*/ 42 h 78"/>
                  <a:gd name="T12" fmla="*/ 87 w 88"/>
                  <a:gd name="T13" fmla="*/ 37 h 78"/>
                  <a:gd name="T14" fmla="*/ 68 w 88"/>
                  <a:gd name="T15" fmla="*/ 3 h 78"/>
                  <a:gd name="T16" fmla="*/ 63 w 88"/>
                  <a:gd name="T17" fmla="*/ 1 h 78"/>
                  <a:gd name="T18" fmla="*/ 25 w 88"/>
                  <a:gd name="T19" fmla="*/ 0 h 78"/>
                  <a:gd name="T20" fmla="*/ 20 w 88"/>
                  <a:gd name="T21" fmla="*/ 3 h 78"/>
                  <a:gd name="T22" fmla="*/ 1 w 88"/>
                  <a:gd name="T23" fmla="*/ 36 h 78"/>
                  <a:gd name="T24" fmla="*/ 1 w 88"/>
                  <a:gd name="T25" fmla="*/ 41 h 78"/>
                  <a:gd name="T26" fmla="*/ 20 w 88"/>
                  <a:gd name="T27" fmla="*/ 75 h 78"/>
                  <a:gd name="T28" fmla="*/ 27 w 88"/>
                  <a:gd name="T29" fmla="*/ 10 h 78"/>
                  <a:gd name="T30" fmla="*/ 60 w 88"/>
                  <a:gd name="T31" fmla="*/ 11 h 78"/>
                  <a:gd name="T32" fmla="*/ 77 w 88"/>
                  <a:gd name="T33" fmla="*/ 39 h 78"/>
                  <a:gd name="T34" fmla="*/ 60 w 88"/>
                  <a:gd name="T35" fmla="*/ 68 h 78"/>
                  <a:gd name="T36" fmla="*/ 27 w 88"/>
                  <a:gd name="T37" fmla="*/ 67 h 78"/>
                  <a:gd name="T38" fmla="*/ 11 w 88"/>
                  <a:gd name="T39" fmla="*/ 39 h 78"/>
                  <a:gd name="T40" fmla="*/ 27 w 88"/>
                  <a:gd name="T41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8">
                    <a:moveTo>
                      <a:pt x="20" y="75"/>
                    </a:moveTo>
                    <a:cubicBezTo>
                      <a:pt x="21" y="76"/>
                      <a:pt x="22" y="77"/>
                      <a:pt x="24" y="77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8"/>
                      <a:pt x="66" y="77"/>
                      <a:pt x="67" y="75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39"/>
                      <a:pt x="87" y="37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2"/>
                      <a:pt x="65" y="1"/>
                      <a:pt x="63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1" y="1"/>
                      <a:pt x="20" y="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8"/>
                      <a:pt x="0" y="40"/>
                      <a:pt x="1" y="41"/>
                    </a:cubicBezTo>
                    <a:lnTo>
                      <a:pt x="20" y="75"/>
                    </a:lnTo>
                    <a:close/>
                    <a:moveTo>
                      <a:pt x="27" y="10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27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6" name="Freeform 415"/>
              <p:cNvSpPr>
                <a:spLocks noEditPoints="1"/>
              </p:cNvSpPr>
              <p:nvPr/>
            </p:nvSpPr>
            <p:spPr bwMode="gray">
              <a:xfrm>
                <a:off x="-7240588" y="7383463"/>
                <a:ext cx="288925" cy="330200"/>
              </a:xfrm>
              <a:custGeom>
                <a:avLst/>
                <a:gdLst>
                  <a:gd name="T0" fmla="*/ 77 w 77"/>
                  <a:gd name="T1" fmla="*/ 64 h 88"/>
                  <a:gd name="T2" fmla="*/ 77 w 77"/>
                  <a:gd name="T3" fmla="*/ 25 h 88"/>
                  <a:gd name="T4" fmla="*/ 75 w 77"/>
                  <a:gd name="T5" fmla="*/ 21 h 88"/>
                  <a:gd name="T6" fmla="*/ 41 w 77"/>
                  <a:gd name="T7" fmla="*/ 1 h 88"/>
                  <a:gd name="T8" fmla="*/ 36 w 77"/>
                  <a:gd name="T9" fmla="*/ 1 h 88"/>
                  <a:gd name="T10" fmla="*/ 3 w 77"/>
                  <a:gd name="T11" fmla="*/ 21 h 88"/>
                  <a:gd name="T12" fmla="*/ 0 w 77"/>
                  <a:gd name="T13" fmla="*/ 25 h 88"/>
                  <a:gd name="T14" fmla="*/ 0 w 77"/>
                  <a:gd name="T15" fmla="*/ 64 h 88"/>
                  <a:gd name="T16" fmla="*/ 3 w 77"/>
                  <a:gd name="T17" fmla="*/ 68 h 88"/>
                  <a:gd name="T18" fmla="*/ 36 w 77"/>
                  <a:gd name="T19" fmla="*/ 87 h 88"/>
                  <a:gd name="T20" fmla="*/ 39 w 77"/>
                  <a:gd name="T21" fmla="*/ 88 h 88"/>
                  <a:gd name="T22" fmla="*/ 41 w 77"/>
                  <a:gd name="T23" fmla="*/ 87 h 88"/>
                  <a:gd name="T24" fmla="*/ 75 w 77"/>
                  <a:gd name="T25" fmla="*/ 68 h 88"/>
                  <a:gd name="T26" fmla="*/ 77 w 77"/>
                  <a:gd name="T27" fmla="*/ 64 h 88"/>
                  <a:gd name="T28" fmla="*/ 67 w 77"/>
                  <a:gd name="T29" fmla="*/ 61 h 88"/>
                  <a:gd name="T30" fmla="*/ 39 w 77"/>
                  <a:gd name="T31" fmla="*/ 77 h 88"/>
                  <a:gd name="T32" fmla="*/ 10 w 77"/>
                  <a:gd name="T33" fmla="*/ 61 h 88"/>
                  <a:gd name="T34" fmla="*/ 10 w 77"/>
                  <a:gd name="T35" fmla="*/ 28 h 88"/>
                  <a:gd name="T36" fmla="*/ 39 w 77"/>
                  <a:gd name="T37" fmla="*/ 11 h 88"/>
                  <a:gd name="T38" fmla="*/ 67 w 77"/>
                  <a:gd name="T39" fmla="*/ 28 h 88"/>
                  <a:gd name="T40" fmla="*/ 67 w 77"/>
                  <a:gd name="T4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8">
                    <a:moveTo>
                      <a:pt x="77" y="64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3"/>
                      <a:pt x="76" y="21"/>
                      <a:pt x="75" y="2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3"/>
                      <a:pt x="0" y="2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7"/>
                      <a:pt x="3" y="68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37" y="88"/>
                      <a:pt x="38" y="88"/>
                      <a:pt x="39" y="88"/>
                    </a:cubicBezTo>
                    <a:cubicBezTo>
                      <a:pt x="39" y="88"/>
                      <a:pt x="40" y="88"/>
                      <a:pt x="41" y="8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6" y="67"/>
                      <a:pt x="77" y="65"/>
                      <a:pt x="77" y="64"/>
                    </a:cubicBezTo>
                    <a:close/>
                    <a:moveTo>
                      <a:pt x="67" y="61"/>
                    </a:moveTo>
                    <a:cubicBezTo>
                      <a:pt x="39" y="77"/>
                      <a:pt x="39" y="77"/>
                      <a:pt x="39" y="7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8"/>
                      <a:pt x="67" y="28"/>
                      <a:pt x="67" y="28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7" name="Freeform 416"/>
              <p:cNvSpPr>
                <a:spLocks noEditPoints="1"/>
              </p:cNvSpPr>
              <p:nvPr/>
            </p:nvSpPr>
            <p:spPr bwMode="gray">
              <a:xfrm>
                <a:off x="-7394576" y="7119938"/>
                <a:ext cx="288925" cy="327025"/>
              </a:xfrm>
              <a:custGeom>
                <a:avLst/>
                <a:gdLst>
                  <a:gd name="T0" fmla="*/ 75 w 77"/>
                  <a:gd name="T1" fmla="*/ 67 h 87"/>
                  <a:gd name="T2" fmla="*/ 77 w 77"/>
                  <a:gd name="T3" fmla="*/ 63 h 87"/>
                  <a:gd name="T4" fmla="*/ 77 w 77"/>
                  <a:gd name="T5" fmla="*/ 24 h 87"/>
                  <a:gd name="T6" fmla="*/ 75 w 77"/>
                  <a:gd name="T7" fmla="*/ 20 h 87"/>
                  <a:gd name="T8" fmla="*/ 41 w 77"/>
                  <a:gd name="T9" fmla="*/ 1 h 87"/>
                  <a:gd name="T10" fmla="*/ 36 w 77"/>
                  <a:gd name="T11" fmla="*/ 1 h 87"/>
                  <a:gd name="T12" fmla="*/ 3 w 77"/>
                  <a:gd name="T13" fmla="*/ 20 h 87"/>
                  <a:gd name="T14" fmla="*/ 0 w 77"/>
                  <a:gd name="T15" fmla="*/ 24 h 87"/>
                  <a:gd name="T16" fmla="*/ 0 w 77"/>
                  <a:gd name="T17" fmla="*/ 63 h 87"/>
                  <a:gd name="T18" fmla="*/ 3 w 77"/>
                  <a:gd name="T19" fmla="*/ 67 h 87"/>
                  <a:gd name="T20" fmla="*/ 36 w 77"/>
                  <a:gd name="T21" fmla="*/ 86 h 87"/>
                  <a:gd name="T22" fmla="*/ 39 w 77"/>
                  <a:gd name="T23" fmla="*/ 87 h 87"/>
                  <a:gd name="T24" fmla="*/ 41 w 77"/>
                  <a:gd name="T25" fmla="*/ 86 h 87"/>
                  <a:gd name="T26" fmla="*/ 75 w 77"/>
                  <a:gd name="T27" fmla="*/ 67 h 87"/>
                  <a:gd name="T28" fmla="*/ 10 w 77"/>
                  <a:gd name="T29" fmla="*/ 60 h 87"/>
                  <a:gd name="T30" fmla="*/ 10 w 77"/>
                  <a:gd name="T31" fmla="*/ 27 h 87"/>
                  <a:gd name="T32" fmla="*/ 39 w 77"/>
                  <a:gd name="T33" fmla="*/ 11 h 87"/>
                  <a:gd name="T34" fmla="*/ 67 w 77"/>
                  <a:gd name="T35" fmla="*/ 27 h 87"/>
                  <a:gd name="T36" fmla="*/ 67 w 77"/>
                  <a:gd name="T37" fmla="*/ 60 h 87"/>
                  <a:gd name="T38" fmla="*/ 39 w 77"/>
                  <a:gd name="T39" fmla="*/ 76 h 87"/>
                  <a:gd name="T40" fmla="*/ 10 w 77"/>
                  <a:gd name="T41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87">
                    <a:moveTo>
                      <a:pt x="75" y="67"/>
                    </a:moveTo>
                    <a:cubicBezTo>
                      <a:pt x="76" y="66"/>
                      <a:pt x="77" y="65"/>
                      <a:pt x="77" y="6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2"/>
                      <a:pt x="76" y="21"/>
                      <a:pt x="75" y="2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0"/>
                      <a:pt x="38" y="0"/>
                      <a:pt x="36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21"/>
                      <a:pt x="0" y="22"/>
                      <a:pt x="0" y="2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1" y="66"/>
                      <a:pt x="3" y="67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8" y="87"/>
                      <a:pt x="39" y="87"/>
                    </a:cubicBezTo>
                    <a:cubicBezTo>
                      <a:pt x="39" y="87"/>
                      <a:pt x="40" y="87"/>
                      <a:pt x="41" y="86"/>
                    </a:cubicBezTo>
                    <a:lnTo>
                      <a:pt x="75" y="67"/>
                    </a:lnTo>
                    <a:close/>
                    <a:moveTo>
                      <a:pt x="10" y="60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39" y="76"/>
                      <a:pt x="39" y="76"/>
                      <a:pt x="39" y="76"/>
                    </a:cubicBezTo>
                    <a:lnTo>
                      <a:pt x="10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8" name="Freeform 417"/>
              <p:cNvSpPr>
                <a:spLocks/>
              </p:cNvSpPr>
              <p:nvPr/>
            </p:nvSpPr>
            <p:spPr bwMode="gray">
              <a:xfrm>
                <a:off x="-6621463" y="7389813"/>
                <a:ext cx="127000" cy="230188"/>
              </a:xfrm>
              <a:custGeom>
                <a:avLst/>
                <a:gdLst>
                  <a:gd name="T0" fmla="*/ 0 w 34"/>
                  <a:gd name="T1" fmla="*/ 23 h 61"/>
                  <a:gd name="T2" fmla="*/ 0 w 34"/>
                  <a:gd name="T3" fmla="*/ 61 h 61"/>
                  <a:gd name="T4" fmla="*/ 10 w 34"/>
                  <a:gd name="T5" fmla="*/ 55 h 61"/>
                  <a:gd name="T6" fmla="*/ 10 w 34"/>
                  <a:gd name="T7" fmla="*/ 26 h 61"/>
                  <a:gd name="T8" fmla="*/ 34 w 34"/>
                  <a:gd name="T9" fmla="*/ 12 h 61"/>
                  <a:gd name="T10" fmla="*/ 34 w 34"/>
                  <a:gd name="T11" fmla="*/ 0 h 61"/>
                  <a:gd name="T12" fmla="*/ 2 w 34"/>
                  <a:gd name="T13" fmla="*/ 19 h 61"/>
                  <a:gd name="T14" fmla="*/ 0 w 34"/>
                  <a:gd name="T15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0" y="2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21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59" name="Freeform 418"/>
              <p:cNvSpPr>
                <a:spLocks/>
              </p:cNvSpPr>
              <p:nvPr/>
            </p:nvSpPr>
            <p:spPr bwMode="gray">
              <a:xfrm>
                <a:off x="-7389813" y="6948488"/>
                <a:ext cx="127000" cy="223838"/>
              </a:xfrm>
              <a:custGeom>
                <a:avLst/>
                <a:gdLst>
                  <a:gd name="T0" fmla="*/ 34 w 34"/>
                  <a:gd name="T1" fmla="*/ 37 h 60"/>
                  <a:gd name="T2" fmla="*/ 34 w 34"/>
                  <a:gd name="T3" fmla="*/ 0 h 60"/>
                  <a:gd name="T4" fmla="*/ 24 w 34"/>
                  <a:gd name="T5" fmla="*/ 6 h 60"/>
                  <a:gd name="T6" fmla="*/ 24 w 34"/>
                  <a:gd name="T7" fmla="*/ 35 h 60"/>
                  <a:gd name="T8" fmla="*/ 0 w 34"/>
                  <a:gd name="T9" fmla="*/ 49 h 60"/>
                  <a:gd name="T10" fmla="*/ 0 w 34"/>
                  <a:gd name="T11" fmla="*/ 60 h 60"/>
                  <a:gd name="T12" fmla="*/ 32 w 34"/>
                  <a:gd name="T13" fmla="*/ 42 h 60"/>
                  <a:gd name="T14" fmla="*/ 34 w 34"/>
                  <a:gd name="T15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0">
                    <a:moveTo>
                      <a:pt x="34" y="3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3" y="41"/>
                      <a:pt x="34" y="39"/>
                      <a:pt x="3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0" name="Freeform 419"/>
              <p:cNvSpPr>
                <a:spLocks/>
              </p:cNvSpPr>
              <p:nvPr/>
            </p:nvSpPr>
            <p:spPr bwMode="gray">
              <a:xfrm>
                <a:off x="-7389813" y="7389813"/>
                <a:ext cx="127000" cy="230188"/>
              </a:xfrm>
              <a:custGeom>
                <a:avLst/>
                <a:gdLst>
                  <a:gd name="T0" fmla="*/ 32 w 34"/>
                  <a:gd name="T1" fmla="*/ 19 h 61"/>
                  <a:gd name="T2" fmla="*/ 0 w 34"/>
                  <a:gd name="T3" fmla="*/ 0 h 61"/>
                  <a:gd name="T4" fmla="*/ 0 w 34"/>
                  <a:gd name="T5" fmla="*/ 12 h 61"/>
                  <a:gd name="T6" fmla="*/ 24 w 34"/>
                  <a:gd name="T7" fmla="*/ 26 h 61"/>
                  <a:gd name="T8" fmla="*/ 24 w 34"/>
                  <a:gd name="T9" fmla="*/ 55 h 61"/>
                  <a:gd name="T10" fmla="*/ 34 w 34"/>
                  <a:gd name="T11" fmla="*/ 61 h 61"/>
                  <a:gd name="T12" fmla="*/ 34 w 34"/>
                  <a:gd name="T13" fmla="*/ 23 h 61"/>
                  <a:gd name="T14" fmla="*/ 32 w 34"/>
                  <a:gd name="T15" fmla="*/ 1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61">
                    <a:moveTo>
                      <a:pt x="32" y="1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1"/>
                      <a:pt x="33" y="19"/>
                      <a:pt x="3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61" name="Freeform 420"/>
              <p:cNvSpPr>
                <a:spLocks/>
              </p:cNvSpPr>
              <p:nvPr/>
            </p:nvSpPr>
            <p:spPr bwMode="gray">
              <a:xfrm>
                <a:off x="-7075488" y="7648576"/>
                <a:ext cx="266700" cy="98425"/>
              </a:xfrm>
              <a:custGeom>
                <a:avLst/>
                <a:gdLst>
                  <a:gd name="T0" fmla="*/ 33 w 71"/>
                  <a:gd name="T1" fmla="*/ 1 h 26"/>
                  <a:gd name="T2" fmla="*/ 0 w 71"/>
                  <a:gd name="T3" fmla="*/ 20 h 26"/>
                  <a:gd name="T4" fmla="*/ 10 w 71"/>
                  <a:gd name="T5" fmla="*/ 26 h 26"/>
                  <a:gd name="T6" fmla="*/ 36 w 71"/>
                  <a:gd name="T7" fmla="*/ 11 h 26"/>
                  <a:gd name="T8" fmla="*/ 61 w 71"/>
                  <a:gd name="T9" fmla="*/ 26 h 26"/>
                  <a:gd name="T10" fmla="*/ 71 w 71"/>
                  <a:gd name="T11" fmla="*/ 20 h 26"/>
                  <a:gd name="T12" fmla="*/ 38 w 71"/>
                  <a:gd name="T13" fmla="*/ 1 h 26"/>
                  <a:gd name="T14" fmla="*/ 33 w 71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26">
                    <a:moveTo>
                      <a:pt x="33" y="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5" y="0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grpSp>
        <p:nvGrpSpPr>
          <p:cNvPr id="377" name="Group 376"/>
          <p:cNvGrpSpPr>
            <a:grpSpLocks noChangeAspect="1"/>
          </p:cNvGrpSpPr>
          <p:nvPr/>
        </p:nvGrpSpPr>
        <p:grpSpPr bwMode="gray">
          <a:xfrm>
            <a:off x="2828816" y="3903526"/>
            <a:ext cx="1776335" cy="2047723"/>
            <a:chOff x="4736091" y="1261872"/>
            <a:chExt cx="1353312" cy="1560069"/>
          </a:xfrm>
        </p:grpSpPr>
        <p:sp>
          <p:nvSpPr>
            <p:cNvPr id="378" name="Freeform 102"/>
            <p:cNvSpPr>
              <a:spLocks noChangeAspect="1"/>
            </p:cNvSpPr>
            <p:nvPr/>
          </p:nvSpPr>
          <p:spPr bwMode="gray">
            <a:xfrm>
              <a:off x="4736091" y="1261872"/>
              <a:ext cx="1353312" cy="1560069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799">
                <a:solidFill>
                  <a:prstClr val="black"/>
                </a:solidFill>
              </a:endParaRPr>
            </a:p>
          </p:txBody>
        </p:sp>
        <p:grpSp>
          <p:nvGrpSpPr>
            <p:cNvPr id="379" name="Group 378"/>
            <p:cNvGrpSpPr/>
            <p:nvPr/>
          </p:nvGrpSpPr>
          <p:grpSpPr bwMode="gray">
            <a:xfrm>
              <a:off x="5106617" y="2148840"/>
              <a:ext cx="612261" cy="266896"/>
              <a:chOff x="932656" y="7942263"/>
              <a:chExt cx="3951288" cy="1722437"/>
            </a:xfrm>
          </p:grpSpPr>
          <p:grpSp>
            <p:nvGrpSpPr>
              <p:cNvPr id="383" name="Group 382"/>
              <p:cNvGrpSpPr/>
              <p:nvPr/>
            </p:nvGrpSpPr>
            <p:grpSpPr bwMode="gray">
              <a:xfrm>
                <a:off x="932656" y="7942263"/>
                <a:ext cx="3951288" cy="657225"/>
                <a:chOff x="947738" y="7942263"/>
                <a:chExt cx="3951288" cy="657225"/>
              </a:xfrm>
              <a:solidFill>
                <a:schemeClr val="bg2"/>
              </a:solidFill>
            </p:grpSpPr>
            <p:sp>
              <p:nvSpPr>
                <p:cNvPr id="389" name="Freeform 328"/>
                <p:cNvSpPr>
                  <a:spLocks/>
                </p:cNvSpPr>
                <p:nvPr/>
              </p:nvSpPr>
              <p:spPr bwMode="gray">
                <a:xfrm>
                  <a:off x="947738" y="7942263"/>
                  <a:ext cx="463550" cy="657225"/>
                </a:xfrm>
                <a:custGeom>
                  <a:avLst/>
                  <a:gdLst>
                    <a:gd name="T0" fmla="*/ 3 w 124"/>
                    <a:gd name="T1" fmla="*/ 163 h 175"/>
                    <a:gd name="T2" fmla="*/ 6 w 124"/>
                    <a:gd name="T3" fmla="*/ 131 h 175"/>
                    <a:gd name="T4" fmla="*/ 59 w 124"/>
                    <a:gd name="T5" fmla="*/ 148 h 175"/>
                    <a:gd name="T6" fmla="*/ 92 w 124"/>
                    <a:gd name="T7" fmla="*/ 127 h 175"/>
                    <a:gd name="T8" fmla="*/ 52 w 124"/>
                    <a:gd name="T9" fmla="*/ 96 h 175"/>
                    <a:gd name="T10" fmla="*/ 0 w 124"/>
                    <a:gd name="T11" fmla="*/ 50 h 175"/>
                    <a:gd name="T12" fmla="*/ 61 w 124"/>
                    <a:gd name="T13" fmla="*/ 0 h 175"/>
                    <a:gd name="T14" fmla="*/ 114 w 124"/>
                    <a:gd name="T15" fmla="*/ 13 h 175"/>
                    <a:gd name="T16" fmla="*/ 112 w 124"/>
                    <a:gd name="T17" fmla="*/ 42 h 175"/>
                    <a:gd name="T18" fmla="*/ 63 w 124"/>
                    <a:gd name="T19" fmla="*/ 27 h 175"/>
                    <a:gd name="T20" fmla="*/ 30 w 124"/>
                    <a:gd name="T21" fmla="*/ 47 h 175"/>
                    <a:gd name="T22" fmla="*/ 64 w 124"/>
                    <a:gd name="T23" fmla="*/ 72 h 175"/>
                    <a:gd name="T24" fmla="*/ 124 w 124"/>
                    <a:gd name="T25" fmla="*/ 127 h 175"/>
                    <a:gd name="T26" fmla="*/ 58 w 124"/>
                    <a:gd name="T27" fmla="*/ 175 h 175"/>
                    <a:gd name="T28" fmla="*/ 3 w 124"/>
                    <a:gd name="T29" fmla="*/ 16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4" h="175">
                      <a:moveTo>
                        <a:pt x="3" y="163"/>
                      </a:moveTo>
                      <a:cubicBezTo>
                        <a:pt x="6" y="131"/>
                        <a:pt x="6" y="131"/>
                        <a:pt x="6" y="131"/>
                      </a:cubicBezTo>
                      <a:cubicBezTo>
                        <a:pt x="16" y="139"/>
                        <a:pt x="35" y="148"/>
                        <a:pt x="59" y="148"/>
                      </a:cubicBezTo>
                      <a:cubicBezTo>
                        <a:pt x="78" y="148"/>
                        <a:pt x="92" y="143"/>
                        <a:pt x="92" y="127"/>
                      </a:cubicBezTo>
                      <a:cubicBezTo>
                        <a:pt x="92" y="110"/>
                        <a:pt x="73" y="103"/>
                        <a:pt x="52" y="96"/>
                      </a:cubicBezTo>
                      <a:cubicBezTo>
                        <a:pt x="27" y="88"/>
                        <a:pt x="0" y="79"/>
                        <a:pt x="0" y="50"/>
                      </a:cubicBezTo>
                      <a:cubicBezTo>
                        <a:pt x="0" y="28"/>
                        <a:pt x="16" y="0"/>
                        <a:pt x="61" y="0"/>
                      </a:cubicBezTo>
                      <a:cubicBezTo>
                        <a:pt x="84" y="0"/>
                        <a:pt x="106" y="7"/>
                        <a:pt x="114" y="13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94" y="32"/>
                        <a:pt x="79" y="27"/>
                        <a:pt x="63" y="27"/>
                      </a:cubicBezTo>
                      <a:cubicBezTo>
                        <a:pt x="48" y="27"/>
                        <a:pt x="30" y="31"/>
                        <a:pt x="30" y="47"/>
                      </a:cubicBezTo>
                      <a:cubicBezTo>
                        <a:pt x="30" y="61"/>
                        <a:pt x="46" y="66"/>
                        <a:pt x="64" y="72"/>
                      </a:cubicBezTo>
                      <a:cubicBezTo>
                        <a:pt x="91" y="80"/>
                        <a:pt x="124" y="90"/>
                        <a:pt x="124" y="127"/>
                      </a:cubicBezTo>
                      <a:cubicBezTo>
                        <a:pt x="124" y="145"/>
                        <a:pt x="115" y="175"/>
                        <a:pt x="58" y="175"/>
                      </a:cubicBezTo>
                      <a:cubicBezTo>
                        <a:pt x="33" y="175"/>
                        <a:pt x="13" y="169"/>
                        <a:pt x="3" y="1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0" name="Rectangle 329"/>
                <p:cNvSpPr>
                  <a:spLocks noChangeArrowheads="1"/>
                </p:cNvSpPr>
                <p:nvPr/>
              </p:nvSpPr>
              <p:spPr bwMode="gray">
                <a:xfrm>
                  <a:off x="1719263" y="7953375"/>
                  <a:ext cx="109538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1" name="Freeform 330"/>
                <p:cNvSpPr>
                  <a:spLocks/>
                </p:cNvSpPr>
                <p:nvPr/>
              </p:nvSpPr>
              <p:spPr bwMode="gray">
                <a:xfrm>
                  <a:off x="2173288" y="7953375"/>
                  <a:ext cx="495300" cy="630237"/>
                </a:xfrm>
                <a:custGeom>
                  <a:avLst/>
                  <a:gdLst>
                    <a:gd name="T0" fmla="*/ 258 w 312"/>
                    <a:gd name="T1" fmla="*/ 397 h 397"/>
                    <a:gd name="T2" fmla="*/ 66 w 312"/>
                    <a:gd name="T3" fmla="*/ 114 h 397"/>
                    <a:gd name="T4" fmla="*/ 66 w 312"/>
                    <a:gd name="T5" fmla="*/ 397 h 397"/>
                    <a:gd name="T6" fmla="*/ 0 w 312"/>
                    <a:gd name="T7" fmla="*/ 397 h 397"/>
                    <a:gd name="T8" fmla="*/ 0 w 312"/>
                    <a:gd name="T9" fmla="*/ 0 h 397"/>
                    <a:gd name="T10" fmla="*/ 69 w 312"/>
                    <a:gd name="T11" fmla="*/ 0 h 397"/>
                    <a:gd name="T12" fmla="*/ 246 w 312"/>
                    <a:gd name="T13" fmla="*/ 270 h 397"/>
                    <a:gd name="T14" fmla="*/ 246 w 312"/>
                    <a:gd name="T15" fmla="*/ 0 h 397"/>
                    <a:gd name="T16" fmla="*/ 312 w 312"/>
                    <a:gd name="T17" fmla="*/ 0 h 397"/>
                    <a:gd name="T18" fmla="*/ 312 w 312"/>
                    <a:gd name="T19" fmla="*/ 397 h 397"/>
                    <a:gd name="T20" fmla="*/ 258 w 312"/>
                    <a:gd name="T21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2" h="397">
                      <a:moveTo>
                        <a:pt x="258" y="397"/>
                      </a:moveTo>
                      <a:lnTo>
                        <a:pt x="66" y="114"/>
                      </a:lnTo>
                      <a:lnTo>
                        <a:pt x="66" y="397"/>
                      </a:lnTo>
                      <a:lnTo>
                        <a:pt x="0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246" y="270"/>
                      </a:lnTo>
                      <a:lnTo>
                        <a:pt x="246" y="0"/>
                      </a:lnTo>
                      <a:lnTo>
                        <a:pt x="312" y="0"/>
                      </a:lnTo>
                      <a:lnTo>
                        <a:pt x="312" y="397"/>
                      </a:lnTo>
                      <a:lnTo>
                        <a:pt x="258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2" name="Freeform 331"/>
                <p:cNvSpPr>
                  <a:spLocks/>
                </p:cNvSpPr>
                <p:nvPr/>
              </p:nvSpPr>
              <p:spPr bwMode="gray">
                <a:xfrm>
                  <a:off x="2982913" y="7942263"/>
                  <a:ext cx="522288" cy="657225"/>
                </a:xfrm>
                <a:custGeom>
                  <a:avLst/>
                  <a:gdLst>
                    <a:gd name="T0" fmla="*/ 0 w 139"/>
                    <a:gd name="T1" fmla="*/ 87 h 175"/>
                    <a:gd name="T2" fmla="*/ 84 w 139"/>
                    <a:gd name="T3" fmla="*/ 0 h 175"/>
                    <a:gd name="T4" fmla="*/ 134 w 139"/>
                    <a:gd name="T5" fmla="*/ 10 h 175"/>
                    <a:gd name="T6" fmla="*/ 131 w 139"/>
                    <a:gd name="T7" fmla="*/ 36 h 175"/>
                    <a:gd name="T8" fmla="*/ 84 w 139"/>
                    <a:gd name="T9" fmla="*/ 27 h 175"/>
                    <a:gd name="T10" fmla="*/ 31 w 139"/>
                    <a:gd name="T11" fmla="*/ 87 h 175"/>
                    <a:gd name="T12" fmla="*/ 87 w 139"/>
                    <a:gd name="T13" fmla="*/ 148 h 175"/>
                    <a:gd name="T14" fmla="*/ 111 w 139"/>
                    <a:gd name="T15" fmla="*/ 145 h 175"/>
                    <a:gd name="T16" fmla="*/ 111 w 139"/>
                    <a:gd name="T17" fmla="*/ 111 h 175"/>
                    <a:gd name="T18" fmla="*/ 90 w 139"/>
                    <a:gd name="T19" fmla="*/ 111 h 175"/>
                    <a:gd name="T20" fmla="*/ 90 w 139"/>
                    <a:gd name="T21" fmla="*/ 87 h 175"/>
                    <a:gd name="T22" fmla="*/ 139 w 139"/>
                    <a:gd name="T23" fmla="*/ 87 h 175"/>
                    <a:gd name="T24" fmla="*/ 139 w 139"/>
                    <a:gd name="T25" fmla="*/ 162 h 175"/>
                    <a:gd name="T26" fmla="*/ 82 w 139"/>
                    <a:gd name="T27" fmla="*/ 175 h 175"/>
                    <a:gd name="T28" fmla="*/ 0 w 139"/>
                    <a:gd name="T29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9" h="175">
                      <a:moveTo>
                        <a:pt x="0" y="87"/>
                      </a:moveTo>
                      <a:cubicBezTo>
                        <a:pt x="0" y="34"/>
                        <a:pt x="34" y="0"/>
                        <a:pt x="84" y="0"/>
                      </a:cubicBezTo>
                      <a:cubicBezTo>
                        <a:pt x="100" y="0"/>
                        <a:pt x="121" y="4"/>
                        <a:pt x="134" y="10"/>
                      </a:cubicBezTo>
                      <a:cubicBezTo>
                        <a:pt x="131" y="36"/>
                        <a:pt x="131" y="36"/>
                        <a:pt x="131" y="36"/>
                      </a:cubicBezTo>
                      <a:cubicBezTo>
                        <a:pt x="118" y="31"/>
                        <a:pt x="99" y="27"/>
                        <a:pt x="84" y="27"/>
                      </a:cubicBezTo>
                      <a:cubicBezTo>
                        <a:pt x="47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7" y="148"/>
                      </a:cubicBezTo>
                      <a:cubicBezTo>
                        <a:pt x="94" y="148"/>
                        <a:pt x="103" y="147"/>
                        <a:pt x="111" y="145"/>
                      </a:cubicBezTo>
                      <a:cubicBezTo>
                        <a:pt x="111" y="111"/>
                        <a:pt x="111" y="111"/>
                        <a:pt x="111" y="111"/>
                      </a:cubicBezTo>
                      <a:cubicBezTo>
                        <a:pt x="90" y="111"/>
                        <a:pt x="90" y="111"/>
                        <a:pt x="90" y="111"/>
                      </a:cubicBez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139" y="87"/>
                        <a:pt x="139" y="87"/>
                        <a:pt x="139" y="87"/>
                      </a:cubicBezTo>
                      <a:cubicBezTo>
                        <a:pt x="139" y="162"/>
                        <a:pt x="139" y="162"/>
                        <a:pt x="139" y="162"/>
                      </a:cubicBezTo>
                      <a:cubicBezTo>
                        <a:pt x="127" y="169"/>
                        <a:pt x="101" y="175"/>
                        <a:pt x="82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3" name="Freeform 332"/>
                <p:cNvSpPr>
                  <a:spLocks/>
                </p:cNvSpPr>
                <p:nvPr/>
              </p:nvSpPr>
              <p:spPr bwMode="gray">
                <a:xfrm>
                  <a:off x="3835400" y="7953375"/>
                  <a:ext cx="374650" cy="630237"/>
                </a:xfrm>
                <a:custGeom>
                  <a:avLst/>
                  <a:gdLst>
                    <a:gd name="T0" fmla="*/ 0 w 236"/>
                    <a:gd name="T1" fmla="*/ 397 h 397"/>
                    <a:gd name="T2" fmla="*/ 0 w 236"/>
                    <a:gd name="T3" fmla="*/ 0 h 397"/>
                    <a:gd name="T4" fmla="*/ 68 w 236"/>
                    <a:gd name="T5" fmla="*/ 0 h 397"/>
                    <a:gd name="T6" fmla="*/ 68 w 236"/>
                    <a:gd name="T7" fmla="*/ 336 h 397"/>
                    <a:gd name="T8" fmla="*/ 236 w 236"/>
                    <a:gd name="T9" fmla="*/ 336 h 397"/>
                    <a:gd name="T10" fmla="*/ 236 w 236"/>
                    <a:gd name="T11" fmla="*/ 397 h 397"/>
                    <a:gd name="T12" fmla="*/ 0 w 236"/>
                    <a:gd name="T13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6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68" y="336"/>
                      </a:lnTo>
                      <a:lnTo>
                        <a:pt x="236" y="336"/>
                      </a:lnTo>
                      <a:lnTo>
                        <a:pt x="236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4" name="Freeform 333"/>
                <p:cNvSpPr>
                  <a:spLocks/>
                </p:cNvSpPr>
                <p:nvPr/>
              </p:nvSpPr>
              <p:spPr bwMode="gray">
                <a:xfrm>
                  <a:off x="4494213" y="795337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1 w 255"/>
                    <a:gd name="T5" fmla="*/ 0 h 397"/>
                    <a:gd name="T6" fmla="*/ 251 w 255"/>
                    <a:gd name="T7" fmla="*/ 64 h 397"/>
                    <a:gd name="T8" fmla="*/ 69 w 255"/>
                    <a:gd name="T9" fmla="*/ 64 h 397"/>
                    <a:gd name="T10" fmla="*/ 69 w 255"/>
                    <a:gd name="T11" fmla="*/ 159 h 397"/>
                    <a:gd name="T12" fmla="*/ 211 w 255"/>
                    <a:gd name="T13" fmla="*/ 159 h 397"/>
                    <a:gd name="T14" fmla="*/ 211 w 255"/>
                    <a:gd name="T15" fmla="*/ 223 h 397"/>
                    <a:gd name="T16" fmla="*/ 69 w 255"/>
                    <a:gd name="T17" fmla="*/ 223 h 397"/>
                    <a:gd name="T18" fmla="*/ 69 w 255"/>
                    <a:gd name="T19" fmla="*/ 336 h 397"/>
                    <a:gd name="T20" fmla="*/ 255 w 255"/>
                    <a:gd name="T21" fmla="*/ 336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1" y="0"/>
                      </a:lnTo>
                      <a:lnTo>
                        <a:pt x="251" y="64"/>
                      </a:lnTo>
                      <a:lnTo>
                        <a:pt x="69" y="64"/>
                      </a:lnTo>
                      <a:lnTo>
                        <a:pt x="69" y="159"/>
                      </a:lnTo>
                      <a:lnTo>
                        <a:pt x="211" y="159"/>
                      </a:lnTo>
                      <a:lnTo>
                        <a:pt x="211" y="223"/>
                      </a:lnTo>
                      <a:lnTo>
                        <a:pt x="69" y="223"/>
                      </a:lnTo>
                      <a:lnTo>
                        <a:pt x="69" y="336"/>
                      </a:lnTo>
                      <a:lnTo>
                        <a:pt x="255" y="336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 bwMode="gray">
              <a:xfrm>
                <a:off x="1489075" y="9034463"/>
                <a:ext cx="2838451" cy="630237"/>
                <a:chOff x="917575" y="9034463"/>
                <a:chExt cx="2838451" cy="630237"/>
              </a:xfrm>
              <a:solidFill>
                <a:schemeClr val="bg2"/>
              </a:solidFill>
            </p:grpSpPr>
            <p:sp>
              <p:nvSpPr>
                <p:cNvPr id="385" name="Freeform 334"/>
                <p:cNvSpPr>
                  <a:spLocks/>
                </p:cNvSpPr>
                <p:nvPr/>
              </p:nvSpPr>
              <p:spPr bwMode="gray">
                <a:xfrm>
                  <a:off x="917575" y="9034463"/>
                  <a:ext cx="581025" cy="630237"/>
                </a:xfrm>
                <a:custGeom>
                  <a:avLst/>
                  <a:gdLst>
                    <a:gd name="T0" fmla="*/ 224 w 366"/>
                    <a:gd name="T1" fmla="*/ 397 h 397"/>
                    <a:gd name="T2" fmla="*/ 144 w 366"/>
                    <a:gd name="T3" fmla="*/ 397 h 397"/>
                    <a:gd name="T4" fmla="*/ 0 w 366"/>
                    <a:gd name="T5" fmla="*/ 0 h 397"/>
                    <a:gd name="T6" fmla="*/ 68 w 366"/>
                    <a:gd name="T7" fmla="*/ 0 h 397"/>
                    <a:gd name="T8" fmla="*/ 184 w 366"/>
                    <a:gd name="T9" fmla="*/ 312 h 397"/>
                    <a:gd name="T10" fmla="*/ 297 w 366"/>
                    <a:gd name="T11" fmla="*/ 0 h 397"/>
                    <a:gd name="T12" fmla="*/ 366 w 366"/>
                    <a:gd name="T13" fmla="*/ 0 h 397"/>
                    <a:gd name="T14" fmla="*/ 224 w 366"/>
                    <a:gd name="T1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6" h="397">
                      <a:moveTo>
                        <a:pt x="224" y="397"/>
                      </a:moveTo>
                      <a:lnTo>
                        <a:pt x="144" y="397"/>
                      </a:lnTo>
                      <a:lnTo>
                        <a:pt x="0" y="0"/>
                      </a:lnTo>
                      <a:lnTo>
                        <a:pt x="68" y="0"/>
                      </a:lnTo>
                      <a:lnTo>
                        <a:pt x="184" y="312"/>
                      </a:lnTo>
                      <a:lnTo>
                        <a:pt x="297" y="0"/>
                      </a:lnTo>
                      <a:lnTo>
                        <a:pt x="366" y="0"/>
                      </a:lnTo>
                      <a:lnTo>
                        <a:pt x="224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6" name="Rectangle 335"/>
                <p:cNvSpPr>
                  <a:spLocks noChangeArrowheads="1"/>
                </p:cNvSpPr>
                <p:nvPr/>
              </p:nvSpPr>
              <p:spPr bwMode="gray">
                <a:xfrm>
                  <a:off x="1782763" y="9034463"/>
                  <a:ext cx="104775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7" name="Freeform 336"/>
                <p:cNvSpPr>
                  <a:spLocks/>
                </p:cNvSpPr>
                <p:nvPr/>
              </p:nvSpPr>
              <p:spPr bwMode="gray">
                <a:xfrm>
                  <a:off x="2233613" y="9034463"/>
                  <a:ext cx="407988" cy="630237"/>
                </a:xfrm>
                <a:custGeom>
                  <a:avLst/>
                  <a:gdLst>
                    <a:gd name="T0" fmla="*/ 0 w 257"/>
                    <a:gd name="T1" fmla="*/ 397 h 397"/>
                    <a:gd name="T2" fmla="*/ 0 w 257"/>
                    <a:gd name="T3" fmla="*/ 0 h 397"/>
                    <a:gd name="T4" fmla="*/ 250 w 257"/>
                    <a:gd name="T5" fmla="*/ 0 h 397"/>
                    <a:gd name="T6" fmla="*/ 250 w 257"/>
                    <a:gd name="T7" fmla="*/ 64 h 397"/>
                    <a:gd name="T8" fmla="*/ 68 w 257"/>
                    <a:gd name="T9" fmla="*/ 64 h 397"/>
                    <a:gd name="T10" fmla="*/ 68 w 257"/>
                    <a:gd name="T11" fmla="*/ 158 h 397"/>
                    <a:gd name="T12" fmla="*/ 210 w 257"/>
                    <a:gd name="T13" fmla="*/ 158 h 397"/>
                    <a:gd name="T14" fmla="*/ 210 w 257"/>
                    <a:gd name="T15" fmla="*/ 222 h 397"/>
                    <a:gd name="T16" fmla="*/ 68 w 257"/>
                    <a:gd name="T17" fmla="*/ 222 h 397"/>
                    <a:gd name="T18" fmla="*/ 68 w 257"/>
                    <a:gd name="T19" fmla="*/ 335 h 397"/>
                    <a:gd name="T20" fmla="*/ 257 w 257"/>
                    <a:gd name="T21" fmla="*/ 335 h 397"/>
                    <a:gd name="T22" fmla="*/ 257 w 257"/>
                    <a:gd name="T23" fmla="*/ 397 h 397"/>
                    <a:gd name="T24" fmla="*/ 0 w 257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0" y="0"/>
                      </a:lnTo>
                      <a:lnTo>
                        <a:pt x="250" y="64"/>
                      </a:lnTo>
                      <a:lnTo>
                        <a:pt x="68" y="64"/>
                      </a:lnTo>
                      <a:lnTo>
                        <a:pt x="68" y="158"/>
                      </a:lnTo>
                      <a:lnTo>
                        <a:pt x="210" y="158"/>
                      </a:lnTo>
                      <a:lnTo>
                        <a:pt x="210" y="222"/>
                      </a:lnTo>
                      <a:lnTo>
                        <a:pt x="68" y="222"/>
                      </a:lnTo>
                      <a:lnTo>
                        <a:pt x="68" y="335"/>
                      </a:lnTo>
                      <a:lnTo>
                        <a:pt x="257" y="335"/>
                      </a:lnTo>
                      <a:lnTo>
                        <a:pt x="257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8" name="Freeform 337"/>
                <p:cNvSpPr>
                  <a:spLocks/>
                </p:cNvSpPr>
                <p:nvPr/>
              </p:nvSpPr>
              <p:spPr bwMode="gray">
                <a:xfrm>
                  <a:off x="2900363" y="9034463"/>
                  <a:ext cx="855663" cy="630237"/>
                </a:xfrm>
                <a:custGeom>
                  <a:avLst/>
                  <a:gdLst>
                    <a:gd name="T0" fmla="*/ 423 w 539"/>
                    <a:gd name="T1" fmla="*/ 397 h 397"/>
                    <a:gd name="T2" fmla="*/ 359 w 539"/>
                    <a:gd name="T3" fmla="*/ 397 h 397"/>
                    <a:gd name="T4" fmla="*/ 270 w 539"/>
                    <a:gd name="T5" fmla="*/ 113 h 397"/>
                    <a:gd name="T6" fmla="*/ 180 w 539"/>
                    <a:gd name="T7" fmla="*/ 397 h 397"/>
                    <a:gd name="T8" fmla="*/ 114 w 539"/>
                    <a:gd name="T9" fmla="*/ 397 h 397"/>
                    <a:gd name="T10" fmla="*/ 0 w 539"/>
                    <a:gd name="T11" fmla="*/ 0 h 397"/>
                    <a:gd name="T12" fmla="*/ 71 w 539"/>
                    <a:gd name="T13" fmla="*/ 0 h 397"/>
                    <a:gd name="T14" fmla="*/ 154 w 539"/>
                    <a:gd name="T15" fmla="*/ 300 h 397"/>
                    <a:gd name="T16" fmla="*/ 244 w 539"/>
                    <a:gd name="T17" fmla="*/ 2 h 397"/>
                    <a:gd name="T18" fmla="*/ 296 w 539"/>
                    <a:gd name="T19" fmla="*/ 2 h 397"/>
                    <a:gd name="T20" fmla="*/ 390 w 539"/>
                    <a:gd name="T21" fmla="*/ 293 h 397"/>
                    <a:gd name="T22" fmla="*/ 468 w 539"/>
                    <a:gd name="T23" fmla="*/ 0 h 397"/>
                    <a:gd name="T24" fmla="*/ 539 w 539"/>
                    <a:gd name="T25" fmla="*/ 0 h 397"/>
                    <a:gd name="T26" fmla="*/ 423 w 539"/>
                    <a:gd name="T27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39" h="397">
                      <a:moveTo>
                        <a:pt x="423" y="397"/>
                      </a:moveTo>
                      <a:lnTo>
                        <a:pt x="359" y="397"/>
                      </a:lnTo>
                      <a:lnTo>
                        <a:pt x="270" y="113"/>
                      </a:lnTo>
                      <a:lnTo>
                        <a:pt x="180" y="397"/>
                      </a:lnTo>
                      <a:lnTo>
                        <a:pt x="114" y="397"/>
                      </a:lnTo>
                      <a:lnTo>
                        <a:pt x="0" y="0"/>
                      </a:lnTo>
                      <a:lnTo>
                        <a:pt x="71" y="0"/>
                      </a:lnTo>
                      <a:lnTo>
                        <a:pt x="154" y="300"/>
                      </a:lnTo>
                      <a:lnTo>
                        <a:pt x="244" y="2"/>
                      </a:lnTo>
                      <a:lnTo>
                        <a:pt x="296" y="2"/>
                      </a:lnTo>
                      <a:lnTo>
                        <a:pt x="390" y="293"/>
                      </a:lnTo>
                      <a:lnTo>
                        <a:pt x="468" y="0"/>
                      </a:lnTo>
                      <a:lnTo>
                        <a:pt x="539" y="0"/>
                      </a:lnTo>
                      <a:lnTo>
                        <a:pt x="423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799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80" name="Group 379"/>
            <p:cNvGrpSpPr>
              <a:grpSpLocks noChangeAspect="1"/>
            </p:cNvGrpSpPr>
            <p:nvPr/>
          </p:nvGrpSpPr>
          <p:grpSpPr bwMode="gray">
            <a:xfrm>
              <a:off x="5200276" y="1536192"/>
              <a:ext cx="424942" cy="457200"/>
              <a:chOff x="-5302251" y="3636963"/>
              <a:chExt cx="1087438" cy="1169988"/>
            </a:xfrm>
          </p:grpSpPr>
          <p:sp>
            <p:nvSpPr>
              <p:cNvPr id="381" name="Freeform 406"/>
              <p:cNvSpPr>
                <a:spLocks noEditPoints="1"/>
              </p:cNvSpPr>
              <p:nvPr/>
            </p:nvSpPr>
            <p:spPr bwMode="gray">
              <a:xfrm>
                <a:off x="-5054601" y="3929063"/>
                <a:ext cx="588963" cy="671513"/>
              </a:xfrm>
              <a:custGeom>
                <a:avLst/>
                <a:gdLst>
                  <a:gd name="T0" fmla="*/ 157 w 157"/>
                  <a:gd name="T1" fmla="*/ 46 h 179"/>
                  <a:gd name="T2" fmla="*/ 155 w 157"/>
                  <a:gd name="T3" fmla="*/ 43 h 179"/>
                  <a:gd name="T4" fmla="*/ 155 w 157"/>
                  <a:gd name="T5" fmla="*/ 43 h 179"/>
                  <a:gd name="T6" fmla="*/ 154 w 157"/>
                  <a:gd name="T7" fmla="*/ 43 h 179"/>
                  <a:gd name="T8" fmla="*/ 81 w 157"/>
                  <a:gd name="T9" fmla="*/ 0 h 179"/>
                  <a:gd name="T10" fmla="*/ 76 w 157"/>
                  <a:gd name="T11" fmla="*/ 0 h 179"/>
                  <a:gd name="T12" fmla="*/ 3 w 157"/>
                  <a:gd name="T13" fmla="*/ 43 h 179"/>
                  <a:gd name="T14" fmla="*/ 3 w 157"/>
                  <a:gd name="T15" fmla="*/ 43 h 179"/>
                  <a:gd name="T16" fmla="*/ 2 w 157"/>
                  <a:gd name="T17" fmla="*/ 43 h 179"/>
                  <a:gd name="T18" fmla="*/ 1 w 157"/>
                  <a:gd name="T19" fmla="*/ 46 h 179"/>
                  <a:gd name="T20" fmla="*/ 0 w 157"/>
                  <a:gd name="T21" fmla="*/ 47 h 179"/>
                  <a:gd name="T22" fmla="*/ 0 w 157"/>
                  <a:gd name="T23" fmla="*/ 47 h 179"/>
                  <a:gd name="T24" fmla="*/ 0 w 157"/>
                  <a:gd name="T25" fmla="*/ 132 h 179"/>
                  <a:gd name="T26" fmla="*/ 3 w 157"/>
                  <a:gd name="T27" fmla="*/ 136 h 179"/>
                  <a:gd name="T28" fmla="*/ 76 w 157"/>
                  <a:gd name="T29" fmla="*/ 178 h 179"/>
                  <a:gd name="T30" fmla="*/ 77 w 157"/>
                  <a:gd name="T31" fmla="*/ 178 h 179"/>
                  <a:gd name="T32" fmla="*/ 77 w 157"/>
                  <a:gd name="T33" fmla="*/ 179 h 179"/>
                  <a:gd name="T34" fmla="*/ 79 w 157"/>
                  <a:gd name="T35" fmla="*/ 179 h 179"/>
                  <a:gd name="T36" fmla="*/ 80 w 157"/>
                  <a:gd name="T37" fmla="*/ 179 h 179"/>
                  <a:gd name="T38" fmla="*/ 81 w 157"/>
                  <a:gd name="T39" fmla="*/ 178 h 179"/>
                  <a:gd name="T40" fmla="*/ 81 w 157"/>
                  <a:gd name="T41" fmla="*/ 178 h 179"/>
                  <a:gd name="T42" fmla="*/ 154 w 157"/>
                  <a:gd name="T43" fmla="*/ 136 h 179"/>
                  <a:gd name="T44" fmla="*/ 157 w 157"/>
                  <a:gd name="T45" fmla="*/ 132 h 179"/>
                  <a:gd name="T46" fmla="*/ 157 w 157"/>
                  <a:gd name="T47" fmla="*/ 47 h 179"/>
                  <a:gd name="T48" fmla="*/ 157 w 157"/>
                  <a:gd name="T49" fmla="*/ 47 h 179"/>
                  <a:gd name="T50" fmla="*/ 157 w 157"/>
                  <a:gd name="T51" fmla="*/ 46 h 179"/>
                  <a:gd name="T52" fmla="*/ 79 w 157"/>
                  <a:gd name="T53" fmla="*/ 11 h 179"/>
                  <a:gd name="T54" fmla="*/ 142 w 157"/>
                  <a:gd name="T55" fmla="*/ 47 h 179"/>
                  <a:gd name="T56" fmla="*/ 79 w 157"/>
                  <a:gd name="T57" fmla="*/ 84 h 179"/>
                  <a:gd name="T58" fmla="*/ 15 w 157"/>
                  <a:gd name="T59" fmla="*/ 47 h 179"/>
                  <a:gd name="T60" fmla="*/ 79 w 157"/>
                  <a:gd name="T61" fmla="*/ 11 h 179"/>
                  <a:gd name="T62" fmla="*/ 10 w 157"/>
                  <a:gd name="T63" fmla="*/ 56 h 179"/>
                  <a:gd name="T64" fmla="*/ 74 w 157"/>
                  <a:gd name="T65" fmla="*/ 92 h 179"/>
                  <a:gd name="T66" fmla="*/ 74 w 157"/>
                  <a:gd name="T67" fmla="*/ 165 h 179"/>
                  <a:gd name="T68" fmla="*/ 10 w 157"/>
                  <a:gd name="T69" fmla="*/ 129 h 179"/>
                  <a:gd name="T70" fmla="*/ 10 w 157"/>
                  <a:gd name="T71" fmla="*/ 56 h 179"/>
                  <a:gd name="T72" fmla="*/ 84 w 157"/>
                  <a:gd name="T73" fmla="*/ 165 h 179"/>
                  <a:gd name="T74" fmla="*/ 84 w 157"/>
                  <a:gd name="T75" fmla="*/ 92 h 179"/>
                  <a:gd name="T76" fmla="*/ 147 w 157"/>
                  <a:gd name="T77" fmla="*/ 56 h 179"/>
                  <a:gd name="T78" fmla="*/ 147 w 157"/>
                  <a:gd name="T79" fmla="*/ 129 h 179"/>
                  <a:gd name="T80" fmla="*/ 84 w 157"/>
                  <a:gd name="T81" fmla="*/ 16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7" h="179">
                    <a:moveTo>
                      <a:pt x="157" y="46"/>
                    </a:moveTo>
                    <a:cubicBezTo>
                      <a:pt x="157" y="45"/>
                      <a:pt x="156" y="44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4" y="43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78" y="0"/>
                      <a:pt x="76" y="0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1" y="46"/>
                    </a:cubicBezTo>
                    <a:cubicBezTo>
                      <a:pt x="1" y="46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3"/>
                      <a:pt x="1" y="135"/>
                      <a:pt x="3" y="136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6" y="178"/>
                      <a:pt x="76" y="178"/>
                      <a:pt x="77" y="178"/>
                    </a:cubicBezTo>
                    <a:cubicBezTo>
                      <a:pt x="77" y="178"/>
                      <a:pt x="77" y="178"/>
                      <a:pt x="77" y="179"/>
                    </a:cubicBezTo>
                    <a:cubicBezTo>
                      <a:pt x="77" y="179"/>
                      <a:pt x="78" y="179"/>
                      <a:pt x="79" y="179"/>
                    </a:cubicBezTo>
                    <a:cubicBezTo>
                      <a:pt x="79" y="179"/>
                      <a:pt x="80" y="179"/>
                      <a:pt x="80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154" y="136"/>
                      <a:pt x="154" y="136"/>
                      <a:pt x="154" y="136"/>
                    </a:cubicBezTo>
                    <a:cubicBezTo>
                      <a:pt x="156" y="135"/>
                      <a:pt x="157" y="133"/>
                      <a:pt x="157" y="132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6"/>
                      <a:pt x="157" y="46"/>
                    </a:cubicBezTo>
                    <a:close/>
                    <a:moveTo>
                      <a:pt x="79" y="11"/>
                    </a:moveTo>
                    <a:cubicBezTo>
                      <a:pt x="142" y="47"/>
                      <a:pt x="142" y="47"/>
                      <a:pt x="142" y="47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79" y="11"/>
                    </a:lnTo>
                    <a:close/>
                    <a:moveTo>
                      <a:pt x="10" y="56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165"/>
                      <a:pt x="74" y="165"/>
                      <a:pt x="74" y="165"/>
                    </a:cubicBezTo>
                    <a:cubicBezTo>
                      <a:pt x="10" y="129"/>
                      <a:pt x="10" y="129"/>
                      <a:pt x="10" y="129"/>
                    </a:cubicBezTo>
                    <a:lnTo>
                      <a:pt x="10" y="56"/>
                    </a:lnTo>
                    <a:close/>
                    <a:moveTo>
                      <a:pt x="84" y="165"/>
                    </a:moveTo>
                    <a:cubicBezTo>
                      <a:pt x="84" y="92"/>
                      <a:pt x="84" y="92"/>
                      <a:pt x="84" y="92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47" y="129"/>
                      <a:pt x="147" y="129"/>
                      <a:pt x="147" y="129"/>
                    </a:cubicBezTo>
                    <a:lnTo>
                      <a:pt x="84" y="1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99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407"/>
              <p:cNvSpPr>
                <a:spLocks noEditPoints="1"/>
              </p:cNvSpPr>
              <p:nvPr/>
            </p:nvSpPr>
            <p:spPr bwMode="gray">
              <a:xfrm>
                <a:off x="-5302251" y="3636963"/>
                <a:ext cx="1087438" cy="1169988"/>
              </a:xfrm>
              <a:custGeom>
                <a:avLst/>
                <a:gdLst>
                  <a:gd name="T0" fmla="*/ 215 w 290"/>
                  <a:gd name="T1" fmla="*/ 41 h 312"/>
                  <a:gd name="T2" fmla="*/ 209 w 290"/>
                  <a:gd name="T3" fmla="*/ 43 h 312"/>
                  <a:gd name="T4" fmla="*/ 211 w 290"/>
                  <a:gd name="T5" fmla="*/ 50 h 312"/>
                  <a:gd name="T6" fmla="*/ 280 w 290"/>
                  <a:gd name="T7" fmla="*/ 167 h 312"/>
                  <a:gd name="T8" fmla="*/ 145 w 290"/>
                  <a:gd name="T9" fmla="*/ 302 h 312"/>
                  <a:gd name="T10" fmla="*/ 10 w 290"/>
                  <a:gd name="T11" fmla="*/ 167 h 312"/>
                  <a:gd name="T12" fmla="*/ 118 w 290"/>
                  <a:gd name="T13" fmla="*/ 35 h 312"/>
                  <a:gd name="T14" fmla="*/ 145 w 290"/>
                  <a:gd name="T15" fmla="*/ 55 h 312"/>
                  <a:gd name="T16" fmla="*/ 173 w 290"/>
                  <a:gd name="T17" fmla="*/ 27 h 312"/>
                  <a:gd name="T18" fmla="*/ 145 w 290"/>
                  <a:gd name="T19" fmla="*/ 0 h 312"/>
                  <a:gd name="T20" fmla="*/ 117 w 290"/>
                  <a:gd name="T21" fmla="*/ 25 h 312"/>
                  <a:gd name="T22" fmla="*/ 0 w 290"/>
                  <a:gd name="T23" fmla="*/ 167 h 312"/>
                  <a:gd name="T24" fmla="*/ 145 w 290"/>
                  <a:gd name="T25" fmla="*/ 312 h 312"/>
                  <a:gd name="T26" fmla="*/ 290 w 290"/>
                  <a:gd name="T27" fmla="*/ 167 h 312"/>
                  <a:gd name="T28" fmla="*/ 215 w 290"/>
                  <a:gd name="T29" fmla="*/ 41 h 312"/>
                  <a:gd name="T30" fmla="*/ 145 w 290"/>
                  <a:gd name="T31" fmla="*/ 10 h 312"/>
                  <a:gd name="T32" fmla="*/ 163 w 290"/>
                  <a:gd name="T33" fmla="*/ 27 h 312"/>
                  <a:gd name="T34" fmla="*/ 145 w 290"/>
                  <a:gd name="T35" fmla="*/ 45 h 312"/>
                  <a:gd name="T36" fmla="*/ 127 w 290"/>
                  <a:gd name="T37" fmla="*/ 27 h 312"/>
                  <a:gd name="T38" fmla="*/ 145 w 290"/>
                  <a:gd name="T39" fmla="*/ 1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312">
                    <a:moveTo>
                      <a:pt x="215" y="41"/>
                    </a:moveTo>
                    <a:cubicBezTo>
                      <a:pt x="213" y="39"/>
                      <a:pt x="210" y="40"/>
                      <a:pt x="209" y="43"/>
                    </a:cubicBezTo>
                    <a:cubicBezTo>
                      <a:pt x="207" y="45"/>
                      <a:pt x="208" y="48"/>
                      <a:pt x="211" y="50"/>
                    </a:cubicBezTo>
                    <a:cubicBezTo>
                      <a:pt x="253" y="73"/>
                      <a:pt x="280" y="119"/>
                      <a:pt x="280" y="167"/>
                    </a:cubicBezTo>
                    <a:cubicBezTo>
                      <a:pt x="280" y="242"/>
                      <a:pt x="219" y="302"/>
                      <a:pt x="145" y="302"/>
                    </a:cubicBezTo>
                    <a:cubicBezTo>
                      <a:pt x="70" y="302"/>
                      <a:pt x="10" y="242"/>
                      <a:pt x="10" y="167"/>
                    </a:cubicBezTo>
                    <a:cubicBezTo>
                      <a:pt x="10" y="103"/>
                      <a:pt x="55" y="48"/>
                      <a:pt x="118" y="35"/>
                    </a:cubicBezTo>
                    <a:cubicBezTo>
                      <a:pt x="121" y="47"/>
                      <a:pt x="132" y="55"/>
                      <a:pt x="145" y="55"/>
                    </a:cubicBezTo>
                    <a:cubicBezTo>
                      <a:pt x="160" y="55"/>
                      <a:pt x="173" y="43"/>
                      <a:pt x="173" y="27"/>
                    </a:cubicBezTo>
                    <a:cubicBezTo>
                      <a:pt x="173" y="12"/>
                      <a:pt x="160" y="0"/>
                      <a:pt x="145" y="0"/>
                    </a:cubicBezTo>
                    <a:cubicBezTo>
                      <a:pt x="130" y="0"/>
                      <a:pt x="118" y="11"/>
                      <a:pt x="117" y="25"/>
                    </a:cubicBezTo>
                    <a:cubicBezTo>
                      <a:pt x="49" y="38"/>
                      <a:pt x="0" y="97"/>
                      <a:pt x="0" y="167"/>
                    </a:cubicBezTo>
                    <a:cubicBezTo>
                      <a:pt x="0" y="247"/>
                      <a:pt x="65" y="312"/>
                      <a:pt x="145" y="312"/>
                    </a:cubicBezTo>
                    <a:cubicBezTo>
                      <a:pt x="225" y="312"/>
                      <a:pt x="290" y="247"/>
                      <a:pt x="290" y="167"/>
                    </a:cubicBezTo>
                    <a:cubicBezTo>
                      <a:pt x="290" y="115"/>
                      <a:pt x="261" y="66"/>
                      <a:pt x="215" y="41"/>
                    </a:cubicBezTo>
                    <a:close/>
                    <a:moveTo>
                      <a:pt x="145" y="10"/>
                    </a:moveTo>
                    <a:cubicBezTo>
                      <a:pt x="155" y="10"/>
                      <a:pt x="163" y="18"/>
                      <a:pt x="163" y="27"/>
                    </a:cubicBezTo>
                    <a:cubicBezTo>
                      <a:pt x="163" y="37"/>
                      <a:pt x="155" y="45"/>
                      <a:pt x="145" y="45"/>
                    </a:cubicBezTo>
                    <a:cubicBezTo>
                      <a:pt x="135" y="45"/>
                      <a:pt x="127" y="37"/>
                      <a:pt x="127" y="27"/>
                    </a:cubicBezTo>
                    <a:cubicBezTo>
                      <a:pt x="127" y="18"/>
                      <a:pt x="135" y="10"/>
                      <a:pt x="145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5" name="Group 394"/>
          <p:cNvGrpSpPr/>
          <p:nvPr/>
        </p:nvGrpSpPr>
        <p:grpSpPr>
          <a:xfrm>
            <a:off x="4294182" y="3563296"/>
            <a:ext cx="685621" cy="790370"/>
            <a:chOff x="4437902" y="2432759"/>
            <a:chExt cx="685800" cy="790576"/>
          </a:xfrm>
        </p:grpSpPr>
        <p:sp>
          <p:nvSpPr>
            <p:cNvPr id="396" name="Freeform 102"/>
            <p:cNvSpPr>
              <a:spLocks noChangeAspect="1"/>
            </p:cNvSpPr>
            <p:nvPr/>
          </p:nvSpPr>
          <p:spPr bwMode="gray">
            <a:xfrm>
              <a:off x="4437902" y="2432759"/>
              <a:ext cx="685800" cy="790576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397" name="Group 396"/>
            <p:cNvGrpSpPr/>
            <p:nvPr/>
          </p:nvGrpSpPr>
          <p:grpSpPr>
            <a:xfrm>
              <a:off x="4533294" y="2600565"/>
              <a:ext cx="499208" cy="420147"/>
              <a:chOff x="1934128" y="3865805"/>
              <a:chExt cx="499208" cy="420147"/>
            </a:xfrm>
          </p:grpSpPr>
          <p:grpSp>
            <p:nvGrpSpPr>
              <p:cNvPr id="398" name="Group 397"/>
              <p:cNvGrpSpPr/>
              <p:nvPr/>
            </p:nvGrpSpPr>
            <p:grpSpPr bwMode="gray">
              <a:xfrm>
                <a:off x="1934128" y="4151170"/>
                <a:ext cx="499208" cy="134782"/>
                <a:chOff x="-6542087" y="7953375"/>
                <a:chExt cx="6389687" cy="1725612"/>
              </a:xfrm>
            </p:grpSpPr>
            <p:grpSp>
              <p:nvGrpSpPr>
                <p:cNvPr id="404" name="Group 403"/>
                <p:cNvGrpSpPr/>
                <p:nvPr/>
              </p:nvGrpSpPr>
              <p:grpSpPr bwMode="gray">
                <a:xfrm>
                  <a:off x="-4676775" y="7953375"/>
                  <a:ext cx="2659063" cy="630237"/>
                  <a:chOff x="-6542087" y="7953375"/>
                  <a:chExt cx="2659063" cy="630237"/>
                </a:xfrm>
                <a:solidFill>
                  <a:srgbClr val="FFFFFF"/>
                </a:solidFill>
              </p:grpSpPr>
              <p:sp>
                <p:nvSpPr>
                  <p:cNvPr id="415" name="Freeform 315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7953375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6" name="Freeform 316"/>
                  <p:cNvSpPr>
                    <a:spLocks noEditPoints="1"/>
                  </p:cNvSpPr>
                  <p:nvPr/>
                </p:nvSpPr>
                <p:spPr bwMode="gray">
                  <a:xfrm>
                    <a:off x="-5773737" y="7953375"/>
                    <a:ext cx="552450" cy="630237"/>
                  </a:xfrm>
                  <a:custGeom>
                    <a:avLst/>
                    <a:gdLst>
                      <a:gd name="T0" fmla="*/ 279 w 348"/>
                      <a:gd name="T1" fmla="*/ 397 h 397"/>
                      <a:gd name="T2" fmla="*/ 244 w 348"/>
                      <a:gd name="T3" fmla="*/ 298 h 397"/>
                      <a:gd name="T4" fmla="*/ 107 w 348"/>
                      <a:gd name="T5" fmla="*/ 298 h 397"/>
                      <a:gd name="T6" fmla="*/ 71 w 348"/>
                      <a:gd name="T7" fmla="*/ 397 h 397"/>
                      <a:gd name="T8" fmla="*/ 0 w 348"/>
                      <a:gd name="T9" fmla="*/ 397 h 397"/>
                      <a:gd name="T10" fmla="*/ 142 w 348"/>
                      <a:gd name="T11" fmla="*/ 0 h 397"/>
                      <a:gd name="T12" fmla="*/ 206 w 348"/>
                      <a:gd name="T13" fmla="*/ 0 h 397"/>
                      <a:gd name="T14" fmla="*/ 348 w 348"/>
                      <a:gd name="T15" fmla="*/ 397 h 397"/>
                      <a:gd name="T16" fmla="*/ 279 w 348"/>
                      <a:gd name="T17" fmla="*/ 397 h 397"/>
                      <a:gd name="T18" fmla="*/ 175 w 348"/>
                      <a:gd name="T19" fmla="*/ 104 h 397"/>
                      <a:gd name="T20" fmla="*/ 128 w 348"/>
                      <a:gd name="T21" fmla="*/ 237 h 397"/>
                      <a:gd name="T22" fmla="*/ 220 w 348"/>
                      <a:gd name="T23" fmla="*/ 237 h 397"/>
                      <a:gd name="T24" fmla="*/ 175 w 348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8" h="397">
                        <a:moveTo>
                          <a:pt x="279" y="397"/>
                        </a:moveTo>
                        <a:lnTo>
                          <a:pt x="244" y="298"/>
                        </a:lnTo>
                        <a:lnTo>
                          <a:pt x="107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2" y="0"/>
                        </a:lnTo>
                        <a:lnTo>
                          <a:pt x="206" y="0"/>
                        </a:lnTo>
                        <a:lnTo>
                          <a:pt x="348" y="397"/>
                        </a:lnTo>
                        <a:lnTo>
                          <a:pt x="279" y="397"/>
                        </a:lnTo>
                        <a:close/>
                        <a:moveTo>
                          <a:pt x="175" y="104"/>
                        </a:moveTo>
                        <a:lnTo>
                          <a:pt x="128" y="237"/>
                        </a:lnTo>
                        <a:lnTo>
                          <a:pt x="220" y="237"/>
                        </a:lnTo>
                        <a:lnTo>
                          <a:pt x="175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7" name="Freeform 317"/>
                  <p:cNvSpPr>
                    <a:spLocks/>
                  </p:cNvSpPr>
                  <p:nvPr/>
                </p:nvSpPr>
                <p:spPr bwMode="gray">
                  <a:xfrm>
                    <a:off x="-5060950" y="7953375"/>
                    <a:ext cx="465138" cy="630237"/>
                  </a:xfrm>
                  <a:custGeom>
                    <a:avLst/>
                    <a:gdLst>
                      <a:gd name="T0" fmla="*/ 180 w 293"/>
                      <a:gd name="T1" fmla="*/ 64 h 397"/>
                      <a:gd name="T2" fmla="*/ 180 w 293"/>
                      <a:gd name="T3" fmla="*/ 397 h 397"/>
                      <a:gd name="T4" fmla="*/ 114 w 293"/>
                      <a:gd name="T5" fmla="*/ 397 h 397"/>
                      <a:gd name="T6" fmla="*/ 114 w 293"/>
                      <a:gd name="T7" fmla="*/ 64 h 397"/>
                      <a:gd name="T8" fmla="*/ 0 w 293"/>
                      <a:gd name="T9" fmla="*/ 64 h 397"/>
                      <a:gd name="T10" fmla="*/ 0 w 293"/>
                      <a:gd name="T11" fmla="*/ 0 h 397"/>
                      <a:gd name="T12" fmla="*/ 293 w 293"/>
                      <a:gd name="T13" fmla="*/ 0 h 397"/>
                      <a:gd name="T14" fmla="*/ 293 w 293"/>
                      <a:gd name="T15" fmla="*/ 64 h 397"/>
                      <a:gd name="T16" fmla="*/ 180 w 293"/>
                      <a:gd name="T17" fmla="*/ 6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3" h="397">
                        <a:moveTo>
                          <a:pt x="180" y="64"/>
                        </a:moveTo>
                        <a:lnTo>
                          <a:pt x="180" y="397"/>
                        </a:lnTo>
                        <a:lnTo>
                          <a:pt x="114" y="397"/>
                        </a:lnTo>
                        <a:lnTo>
                          <a:pt x="114" y="64"/>
                        </a:lnTo>
                        <a:lnTo>
                          <a:pt x="0" y="64"/>
                        </a:lnTo>
                        <a:lnTo>
                          <a:pt x="0" y="0"/>
                        </a:lnTo>
                        <a:lnTo>
                          <a:pt x="293" y="0"/>
                        </a:lnTo>
                        <a:lnTo>
                          <a:pt x="293" y="64"/>
                        </a:lnTo>
                        <a:lnTo>
                          <a:pt x="18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8" name="Freeform 318"/>
                  <p:cNvSpPr>
                    <a:spLocks noEditPoints="1"/>
                  </p:cNvSpPr>
                  <p:nvPr/>
                </p:nvSpPr>
                <p:spPr bwMode="gray">
                  <a:xfrm>
                    <a:off x="-4433887" y="7953375"/>
                    <a:ext cx="550863" cy="630237"/>
                  </a:xfrm>
                  <a:custGeom>
                    <a:avLst/>
                    <a:gdLst>
                      <a:gd name="T0" fmla="*/ 278 w 347"/>
                      <a:gd name="T1" fmla="*/ 397 h 397"/>
                      <a:gd name="T2" fmla="*/ 243 w 347"/>
                      <a:gd name="T3" fmla="*/ 298 h 397"/>
                      <a:gd name="T4" fmla="*/ 104 w 347"/>
                      <a:gd name="T5" fmla="*/ 298 h 397"/>
                      <a:gd name="T6" fmla="*/ 71 w 347"/>
                      <a:gd name="T7" fmla="*/ 397 h 397"/>
                      <a:gd name="T8" fmla="*/ 0 w 347"/>
                      <a:gd name="T9" fmla="*/ 397 h 397"/>
                      <a:gd name="T10" fmla="*/ 141 w 347"/>
                      <a:gd name="T11" fmla="*/ 0 h 397"/>
                      <a:gd name="T12" fmla="*/ 205 w 347"/>
                      <a:gd name="T13" fmla="*/ 0 h 397"/>
                      <a:gd name="T14" fmla="*/ 347 w 347"/>
                      <a:gd name="T15" fmla="*/ 397 h 397"/>
                      <a:gd name="T16" fmla="*/ 278 w 347"/>
                      <a:gd name="T17" fmla="*/ 397 h 397"/>
                      <a:gd name="T18" fmla="*/ 172 w 347"/>
                      <a:gd name="T19" fmla="*/ 104 h 397"/>
                      <a:gd name="T20" fmla="*/ 127 w 347"/>
                      <a:gd name="T21" fmla="*/ 237 h 397"/>
                      <a:gd name="T22" fmla="*/ 219 w 347"/>
                      <a:gd name="T23" fmla="*/ 237 h 397"/>
                      <a:gd name="T24" fmla="*/ 172 w 347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7" h="397">
                        <a:moveTo>
                          <a:pt x="278" y="397"/>
                        </a:moveTo>
                        <a:lnTo>
                          <a:pt x="243" y="298"/>
                        </a:lnTo>
                        <a:lnTo>
                          <a:pt x="104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1" y="0"/>
                        </a:lnTo>
                        <a:lnTo>
                          <a:pt x="205" y="0"/>
                        </a:lnTo>
                        <a:lnTo>
                          <a:pt x="347" y="397"/>
                        </a:lnTo>
                        <a:lnTo>
                          <a:pt x="278" y="397"/>
                        </a:lnTo>
                        <a:close/>
                        <a:moveTo>
                          <a:pt x="172" y="104"/>
                        </a:moveTo>
                        <a:lnTo>
                          <a:pt x="127" y="237"/>
                        </a:lnTo>
                        <a:lnTo>
                          <a:pt x="219" y="237"/>
                        </a:lnTo>
                        <a:lnTo>
                          <a:pt x="172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405" name="Group 404"/>
                <p:cNvGrpSpPr/>
                <p:nvPr/>
              </p:nvGrpSpPr>
              <p:grpSpPr bwMode="gray">
                <a:xfrm>
                  <a:off x="-6542087" y="9023350"/>
                  <a:ext cx="6389687" cy="655637"/>
                  <a:chOff x="-6542087" y="9023350"/>
                  <a:chExt cx="6389687" cy="655637"/>
                </a:xfrm>
                <a:solidFill>
                  <a:srgbClr val="FFFFFF"/>
                </a:solidFill>
              </p:grpSpPr>
              <p:sp>
                <p:nvSpPr>
                  <p:cNvPr id="406" name="Freeform 319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9034463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7" name="Rectangle 320"/>
                  <p:cNvSpPr>
                    <a:spLocks noChangeArrowheads="1"/>
                  </p:cNvSpPr>
                  <p:nvPr/>
                </p:nvSpPr>
                <p:spPr bwMode="gray">
                  <a:xfrm>
                    <a:off x="-5683250" y="9034463"/>
                    <a:ext cx="104775" cy="6302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8" name="Freeform 321"/>
                  <p:cNvSpPr>
                    <a:spLocks/>
                  </p:cNvSpPr>
                  <p:nvPr/>
                </p:nvSpPr>
                <p:spPr bwMode="gray">
                  <a:xfrm>
                    <a:off x="-5259387" y="9023350"/>
                    <a:ext cx="461963" cy="655637"/>
                  </a:xfrm>
                  <a:custGeom>
                    <a:avLst/>
                    <a:gdLst>
                      <a:gd name="T0" fmla="*/ 2 w 123"/>
                      <a:gd name="T1" fmla="*/ 163 h 175"/>
                      <a:gd name="T2" fmla="*/ 6 w 123"/>
                      <a:gd name="T3" fmla="*/ 131 h 175"/>
                      <a:gd name="T4" fmla="*/ 58 w 123"/>
                      <a:gd name="T5" fmla="*/ 148 h 175"/>
                      <a:gd name="T6" fmla="*/ 91 w 123"/>
                      <a:gd name="T7" fmla="*/ 127 h 175"/>
                      <a:gd name="T8" fmla="*/ 51 w 123"/>
                      <a:gd name="T9" fmla="*/ 96 h 175"/>
                      <a:gd name="T10" fmla="*/ 0 w 123"/>
                      <a:gd name="T11" fmla="*/ 50 h 175"/>
                      <a:gd name="T12" fmla="*/ 60 w 123"/>
                      <a:gd name="T13" fmla="*/ 0 h 175"/>
                      <a:gd name="T14" fmla="*/ 114 w 123"/>
                      <a:gd name="T15" fmla="*/ 13 h 175"/>
                      <a:gd name="T16" fmla="*/ 111 w 123"/>
                      <a:gd name="T17" fmla="*/ 42 h 175"/>
                      <a:gd name="T18" fmla="*/ 62 w 123"/>
                      <a:gd name="T19" fmla="*/ 27 h 175"/>
                      <a:gd name="T20" fmla="*/ 29 w 123"/>
                      <a:gd name="T21" fmla="*/ 47 h 175"/>
                      <a:gd name="T22" fmla="*/ 64 w 123"/>
                      <a:gd name="T23" fmla="*/ 72 h 175"/>
                      <a:gd name="T24" fmla="*/ 123 w 123"/>
                      <a:gd name="T25" fmla="*/ 127 h 175"/>
                      <a:gd name="T26" fmla="*/ 58 w 123"/>
                      <a:gd name="T27" fmla="*/ 175 h 175"/>
                      <a:gd name="T28" fmla="*/ 2 w 123"/>
                      <a:gd name="T29" fmla="*/ 163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3" h="175">
                        <a:moveTo>
                          <a:pt x="2" y="163"/>
                        </a:moveTo>
                        <a:cubicBezTo>
                          <a:pt x="6" y="131"/>
                          <a:pt x="6" y="131"/>
                          <a:pt x="6" y="131"/>
                        </a:cubicBezTo>
                        <a:cubicBezTo>
                          <a:pt x="15" y="139"/>
                          <a:pt x="34" y="148"/>
                          <a:pt x="58" y="148"/>
                        </a:cubicBezTo>
                        <a:cubicBezTo>
                          <a:pt x="77" y="148"/>
                          <a:pt x="91" y="143"/>
                          <a:pt x="91" y="127"/>
                        </a:cubicBezTo>
                        <a:cubicBezTo>
                          <a:pt x="91" y="110"/>
                          <a:pt x="73" y="103"/>
                          <a:pt x="51" y="96"/>
                        </a:cubicBezTo>
                        <a:cubicBezTo>
                          <a:pt x="26" y="88"/>
                          <a:pt x="0" y="79"/>
                          <a:pt x="0" y="50"/>
                        </a:cubicBezTo>
                        <a:cubicBezTo>
                          <a:pt x="0" y="28"/>
                          <a:pt x="15" y="0"/>
                          <a:pt x="60" y="0"/>
                        </a:cubicBezTo>
                        <a:cubicBezTo>
                          <a:pt x="83" y="0"/>
                          <a:pt x="105" y="7"/>
                          <a:pt x="114" y="13"/>
                        </a:cubicBezTo>
                        <a:cubicBezTo>
                          <a:pt x="111" y="42"/>
                          <a:pt x="111" y="42"/>
                          <a:pt x="111" y="42"/>
                        </a:cubicBezTo>
                        <a:cubicBezTo>
                          <a:pt x="93" y="32"/>
                          <a:pt x="78" y="27"/>
                          <a:pt x="62" y="27"/>
                        </a:cubicBezTo>
                        <a:cubicBezTo>
                          <a:pt x="47" y="27"/>
                          <a:pt x="29" y="31"/>
                          <a:pt x="29" y="47"/>
                        </a:cubicBezTo>
                        <a:cubicBezTo>
                          <a:pt x="29" y="61"/>
                          <a:pt x="45" y="66"/>
                          <a:pt x="64" y="72"/>
                        </a:cubicBezTo>
                        <a:cubicBezTo>
                          <a:pt x="91" y="80"/>
                          <a:pt x="123" y="90"/>
                          <a:pt x="123" y="127"/>
                        </a:cubicBezTo>
                        <a:cubicBezTo>
                          <a:pt x="123" y="145"/>
                          <a:pt x="115" y="175"/>
                          <a:pt x="58" y="175"/>
                        </a:cubicBezTo>
                        <a:cubicBezTo>
                          <a:pt x="32" y="175"/>
                          <a:pt x="12" y="169"/>
                          <a:pt x="2" y="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9" name="Freeform 322"/>
                  <p:cNvSpPr>
                    <a:spLocks/>
                  </p:cNvSpPr>
                  <p:nvPr/>
                </p:nvSpPr>
                <p:spPr bwMode="gray">
                  <a:xfrm>
                    <a:off x="-4527550" y="9023350"/>
                    <a:ext cx="487363" cy="655637"/>
                  </a:xfrm>
                  <a:custGeom>
                    <a:avLst/>
                    <a:gdLst>
                      <a:gd name="T0" fmla="*/ 0 w 130"/>
                      <a:gd name="T1" fmla="*/ 87 h 175"/>
                      <a:gd name="T2" fmla="*/ 83 w 130"/>
                      <a:gd name="T3" fmla="*/ 0 h 175"/>
                      <a:gd name="T4" fmla="*/ 130 w 130"/>
                      <a:gd name="T5" fmla="*/ 10 h 175"/>
                      <a:gd name="T6" fmla="*/ 127 w 130"/>
                      <a:gd name="T7" fmla="*/ 37 h 175"/>
                      <a:gd name="T8" fmla="*/ 83 w 130"/>
                      <a:gd name="T9" fmla="*/ 27 h 175"/>
                      <a:gd name="T10" fmla="*/ 31 w 130"/>
                      <a:gd name="T11" fmla="*/ 87 h 175"/>
                      <a:gd name="T12" fmla="*/ 83 w 130"/>
                      <a:gd name="T13" fmla="*/ 148 h 175"/>
                      <a:gd name="T14" fmla="*/ 127 w 130"/>
                      <a:gd name="T15" fmla="*/ 138 h 175"/>
                      <a:gd name="T16" fmla="*/ 130 w 130"/>
                      <a:gd name="T17" fmla="*/ 165 h 175"/>
                      <a:gd name="T18" fmla="*/ 83 w 130"/>
                      <a:gd name="T19" fmla="*/ 175 h 175"/>
                      <a:gd name="T20" fmla="*/ 0 w 130"/>
                      <a:gd name="T21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0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00" y="0"/>
                          <a:pt x="118" y="4"/>
                          <a:pt x="130" y="10"/>
                        </a:cubicBezTo>
                        <a:cubicBezTo>
                          <a:pt x="127" y="37"/>
                          <a:pt x="127" y="37"/>
                          <a:pt x="127" y="37"/>
                        </a:cubicBezTo>
                        <a:cubicBezTo>
                          <a:pt x="113" y="31"/>
                          <a:pt x="100" y="27"/>
                          <a:pt x="83" y="27"/>
                        </a:cubicBezTo>
                        <a:cubicBezTo>
                          <a:pt x="48" y="27"/>
                          <a:pt x="31" y="53"/>
                          <a:pt x="31" y="87"/>
                        </a:cubicBezTo>
                        <a:cubicBezTo>
                          <a:pt x="31" y="122"/>
                          <a:pt x="48" y="148"/>
                          <a:pt x="83" y="148"/>
                        </a:cubicBezTo>
                        <a:cubicBezTo>
                          <a:pt x="100" y="148"/>
                          <a:pt x="113" y="144"/>
                          <a:pt x="127" y="138"/>
                        </a:cubicBezTo>
                        <a:cubicBezTo>
                          <a:pt x="130" y="165"/>
                          <a:pt x="130" y="165"/>
                          <a:pt x="130" y="165"/>
                        </a:cubicBezTo>
                        <a:cubicBezTo>
                          <a:pt x="118" y="171"/>
                          <a:pt x="100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0" name="Freeform 323"/>
                  <p:cNvSpPr>
                    <a:spLocks noEditPoints="1"/>
                  </p:cNvSpPr>
                  <p:nvPr/>
                </p:nvSpPr>
                <p:spPr bwMode="gray">
                  <a:xfrm>
                    <a:off x="-3786187" y="9023350"/>
                    <a:ext cx="622300" cy="655637"/>
                  </a:xfrm>
                  <a:custGeom>
                    <a:avLst/>
                    <a:gdLst>
                      <a:gd name="T0" fmla="*/ 0 w 166"/>
                      <a:gd name="T1" fmla="*/ 87 h 175"/>
                      <a:gd name="T2" fmla="*/ 83 w 166"/>
                      <a:gd name="T3" fmla="*/ 0 h 175"/>
                      <a:gd name="T4" fmla="*/ 166 w 166"/>
                      <a:gd name="T5" fmla="*/ 87 h 175"/>
                      <a:gd name="T6" fmla="*/ 83 w 166"/>
                      <a:gd name="T7" fmla="*/ 175 h 175"/>
                      <a:gd name="T8" fmla="*/ 0 w 166"/>
                      <a:gd name="T9" fmla="*/ 87 h 175"/>
                      <a:gd name="T10" fmla="*/ 31 w 166"/>
                      <a:gd name="T11" fmla="*/ 87 h 175"/>
                      <a:gd name="T12" fmla="*/ 83 w 166"/>
                      <a:gd name="T13" fmla="*/ 148 h 175"/>
                      <a:gd name="T14" fmla="*/ 135 w 166"/>
                      <a:gd name="T15" fmla="*/ 87 h 175"/>
                      <a:gd name="T16" fmla="*/ 83 w 166"/>
                      <a:gd name="T17" fmla="*/ 27 h 175"/>
                      <a:gd name="T18" fmla="*/ 31 w 166"/>
                      <a:gd name="T19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6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31" y="0"/>
                          <a:pt x="166" y="34"/>
                          <a:pt x="166" y="87"/>
                        </a:cubicBezTo>
                        <a:cubicBezTo>
                          <a:pt x="166" y="140"/>
                          <a:pt x="131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  <a:moveTo>
                          <a:pt x="31" y="87"/>
                        </a:moveTo>
                        <a:cubicBezTo>
                          <a:pt x="31" y="122"/>
                          <a:pt x="49" y="148"/>
                          <a:pt x="83" y="148"/>
                        </a:cubicBezTo>
                        <a:cubicBezTo>
                          <a:pt x="117" y="148"/>
                          <a:pt x="135" y="122"/>
                          <a:pt x="135" y="87"/>
                        </a:cubicBezTo>
                        <a:cubicBezTo>
                          <a:pt x="135" y="53"/>
                          <a:pt x="117" y="27"/>
                          <a:pt x="83" y="27"/>
                        </a:cubicBezTo>
                        <a:cubicBezTo>
                          <a:pt x="49" y="27"/>
                          <a:pt x="31" y="53"/>
                          <a:pt x="31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1" name="Freeform 324"/>
                  <p:cNvSpPr>
                    <a:spLocks/>
                  </p:cNvSpPr>
                  <p:nvPr/>
                </p:nvSpPr>
                <p:spPr bwMode="gray">
                  <a:xfrm>
                    <a:off x="-2941637" y="9034463"/>
                    <a:ext cx="581025" cy="630237"/>
                  </a:xfrm>
                  <a:custGeom>
                    <a:avLst/>
                    <a:gdLst>
                      <a:gd name="T0" fmla="*/ 224 w 366"/>
                      <a:gd name="T1" fmla="*/ 397 h 397"/>
                      <a:gd name="T2" fmla="*/ 144 w 366"/>
                      <a:gd name="T3" fmla="*/ 397 h 397"/>
                      <a:gd name="T4" fmla="*/ 0 w 366"/>
                      <a:gd name="T5" fmla="*/ 0 h 397"/>
                      <a:gd name="T6" fmla="*/ 68 w 366"/>
                      <a:gd name="T7" fmla="*/ 0 h 397"/>
                      <a:gd name="T8" fmla="*/ 184 w 366"/>
                      <a:gd name="T9" fmla="*/ 312 h 397"/>
                      <a:gd name="T10" fmla="*/ 298 w 366"/>
                      <a:gd name="T11" fmla="*/ 0 h 397"/>
                      <a:gd name="T12" fmla="*/ 366 w 366"/>
                      <a:gd name="T13" fmla="*/ 0 h 397"/>
                      <a:gd name="T14" fmla="*/ 224 w 366"/>
                      <a:gd name="T1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6" h="397">
                        <a:moveTo>
                          <a:pt x="224" y="397"/>
                        </a:moveTo>
                        <a:lnTo>
                          <a:pt x="144" y="397"/>
                        </a:lnTo>
                        <a:lnTo>
                          <a:pt x="0" y="0"/>
                        </a:lnTo>
                        <a:lnTo>
                          <a:pt x="68" y="0"/>
                        </a:lnTo>
                        <a:lnTo>
                          <a:pt x="184" y="312"/>
                        </a:lnTo>
                        <a:lnTo>
                          <a:pt x="298" y="0"/>
                        </a:lnTo>
                        <a:lnTo>
                          <a:pt x="366" y="0"/>
                        </a:lnTo>
                        <a:lnTo>
                          <a:pt x="224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2" name="Freeform 325"/>
                  <p:cNvSpPr>
                    <a:spLocks/>
                  </p:cNvSpPr>
                  <p:nvPr/>
                </p:nvSpPr>
                <p:spPr bwMode="gray">
                  <a:xfrm>
                    <a:off x="-2074862" y="9034463"/>
                    <a:ext cx="404813" cy="630237"/>
                  </a:xfrm>
                  <a:custGeom>
                    <a:avLst/>
                    <a:gdLst>
                      <a:gd name="T0" fmla="*/ 0 w 255"/>
                      <a:gd name="T1" fmla="*/ 397 h 397"/>
                      <a:gd name="T2" fmla="*/ 0 w 255"/>
                      <a:gd name="T3" fmla="*/ 0 h 397"/>
                      <a:gd name="T4" fmla="*/ 248 w 255"/>
                      <a:gd name="T5" fmla="*/ 0 h 397"/>
                      <a:gd name="T6" fmla="*/ 248 w 255"/>
                      <a:gd name="T7" fmla="*/ 64 h 397"/>
                      <a:gd name="T8" fmla="*/ 66 w 255"/>
                      <a:gd name="T9" fmla="*/ 64 h 397"/>
                      <a:gd name="T10" fmla="*/ 66 w 255"/>
                      <a:gd name="T11" fmla="*/ 158 h 397"/>
                      <a:gd name="T12" fmla="*/ 210 w 255"/>
                      <a:gd name="T13" fmla="*/ 158 h 397"/>
                      <a:gd name="T14" fmla="*/ 210 w 255"/>
                      <a:gd name="T15" fmla="*/ 222 h 397"/>
                      <a:gd name="T16" fmla="*/ 66 w 255"/>
                      <a:gd name="T17" fmla="*/ 222 h 397"/>
                      <a:gd name="T18" fmla="*/ 66 w 255"/>
                      <a:gd name="T19" fmla="*/ 335 h 397"/>
                      <a:gd name="T20" fmla="*/ 255 w 255"/>
                      <a:gd name="T21" fmla="*/ 335 h 397"/>
                      <a:gd name="T22" fmla="*/ 255 w 255"/>
                      <a:gd name="T23" fmla="*/ 397 h 397"/>
                      <a:gd name="T24" fmla="*/ 0 w 255"/>
                      <a:gd name="T2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5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248" y="0"/>
                        </a:lnTo>
                        <a:lnTo>
                          <a:pt x="248" y="64"/>
                        </a:lnTo>
                        <a:lnTo>
                          <a:pt x="66" y="64"/>
                        </a:lnTo>
                        <a:lnTo>
                          <a:pt x="66" y="158"/>
                        </a:lnTo>
                        <a:lnTo>
                          <a:pt x="210" y="158"/>
                        </a:lnTo>
                        <a:lnTo>
                          <a:pt x="210" y="222"/>
                        </a:lnTo>
                        <a:lnTo>
                          <a:pt x="66" y="222"/>
                        </a:lnTo>
                        <a:lnTo>
                          <a:pt x="66" y="335"/>
                        </a:lnTo>
                        <a:lnTo>
                          <a:pt x="255" y="335"/>
                        </a:lnTo>
                        <a:lnTo>
                          <a:pt x="255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3" name="Freeform 326"/>
                  <p:cNvSpPr>
                    <a:spLocks noEditPoints="1"/>
                  </p:cNvSpPr>
                  <p:nvPr/>
                </p:nvSpPr>
                <p:spPr bwMode="gray">
                  <a:xfrm>
                    <a:off x="-1363662" y="9034463"/>
                    <a:ext cx="473075" cy="630237"/>
                  </a:xfrm>
                  <a:custGeom>
                    <a:avLst/>
                    <a:gdLst>
                      <a:gd name="T0" fmla="*/ 97 w 126"/>
                      <a:gd name="T1" fmla="*/ 168 h 168"/>
                      <a:gd name="T2" fmla="*/ 61 w 126"/>
                      <a:gd name="T3" fmla="*/ 105 h 168"/>
                      <a:gd name="T4" fmla="*/ 29 w 126"/>
                      <a:gd name="T5" fmla="*/ 105 h 168"/>
                      <a:gd name="T6" fmla="*/ 29 w 126"/>
                      <a:gd name="T7" fmla="*/ 168 h 168"/>
                      <a:gd name="T8" fmla="*/ 0 w 126"/>
                      <a:gd name="T9" fmla="*/ 168 h 168"/>
                      <a:gd name="T10" fmla="*/ 0 w 126"/>
                      <a:gd name="T11" fmla="*/ 0 h 168"/>
                      <a:gd name="T12" fmla="*/ 59 w 126"/>
                      <a:gd name="T13" fmla="*/ 0 h 168"/>
                      <a:gd name="T14" fmla="*/ 117 w 126"/>
                      <a:gd name="T15" fmla="*/ 49 h 168"/>
                      <a:gd name="T16" fmla="*/ 88 w 126"/>
                      <a:gd name="T17" fmla="*/ 98 h 168"/>
                      <a:gd name="T18" fmla="*/ 126 w 126"/>
                      <a:gd name="T19" fmla="*/ 168 h 168"/>
                      <a:gd name="T20" fmla="*/ 97 w 126"/>
                      <a:gd name="T21" fmla="*/ 168 h 168"/>
                      <a:gd name="T22" fmla="*/ 29 w 126"/>
                      <a:gd name="T23" fmla="*/ 24 h 168"/>
                      <a:gd name="T24" fmla="*/ 29 w 126"/>
                      <a:gd name="T25" fmla="*/ 78 h 168"/>
                      <a:gd name="T26" fmla="*/ 56 w 126"/>
                      <a:gd name="T27" fmla="*/ 78 h 168"/>
                      <a:gd name="T28" fmla="*/ 88 w 126"/>
                      <a:gd name="T29" fmla="*/ 51 h 168"/>
                      <a:gd name="T30" fmla="*/ 55 w 126"/>
                      <a:gd name="T31" fmla="*/ 24 h 168"/>
                      <a:gd name="T32" fmla="*/ 29 w 126"/>
                      <a:gd name="T33" fmla="*/ 24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26" h="168">
                        <a:moveTo>
                          <a:pt x="97" y="168"/>
                        </a:moveTo>
                        <a:cubicBezTo>
                          <a:pt x="61" y="105"/>
                          <a:pt x="61" y="105"/>
                          <a:pt x="61" y="105"/>
                        </a:cubicBezTo>
                        <a:cubicBezTo>
                          <a:pt x="29" y="105"/>
                          <a:pt x="29" y="105"/>
                          <a:pt x="29" y="105"/>
                        </a:cubicBezTo>
                        <a:cubicBezTo>
                          <a:pt x="29" y="168"/>
                          <a:pt x="29" y="168"/>
                          <a:pt x="29" y="168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92" y="0"/>
                          <a:pt x="117" y="12"/>
                          <a:pt x="117" y="49"/>
                        </a:cubicBezTo>
                        <a:cubicBezTo>
                          <a:pt x="117" y="73"/>
                          <a:pt x="105" y="88"/>
                          <a:pt x="88" y="98"/>
                        </a:cubicBezTo>
                        <a:cubicBezTo>
                          <a:pt x="126" y="168"/>
                          <a:pt x="126" y="168"/>
                          <a:pt x="126" y="168"/>
                        </a:cubicBezTo>
                        <a:lnTo>
                          <a:pt x="97" y="168"/>
                        </a:lnTo>
                        <a:close/>
                        <a:moveTo>
                          <a:pt x="29" y="24"/>
                        </a:moveTo>
                        <a:cubicBezTo>
                          <a:pt x="29" y="78"/>
                          <a:pt x="29" y="78"/>
                          <a:pt x="29" y="78"/>
                        </a:cubicBezTo>
                        <a:cubicBezTo>
                          <a:pt x="56" y="78"/>
                          <a:pt x="56" y="78"/>
                          <a:pt x="56" y="78"/>
                        </a:cubicBezTo>
                        <a:cubicBezTo>
                          <a:pt x="79" y="78"/>
                          <a:pt x="88" y="68"/>
                          <a:pt x="88" y="51"/>
                        </a:cubicBezTo>
                        <a:cubicBezTo>
                          <a:pt x="88" y="34"/>
                          <a:pt x="80" y="24"/>
                          <a:pt x="55" y="24"/>
                        </a:cubicBezTo>
                        <a:lnTo>
                          <a:pt x="29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4" name="Freeform 327"/>
                  <p:cNvSpPr>
                    <a:spLocks/>
                  </p:cNvSpPr>
                  <p:nvPr/>
                </p:nvSpPr>
                <p:spPr bwMode="gray">
                  <a:xfrm>
                    <a:off x="-692150" y="9034463"/>
                    <a:ext cx="539750" cy="630237"/>
                  </a:xfrm>
                  <a:custGeom>
                    <a:avLst/>
                    <a:gdLst>
                      <a:gd name="T0" fmla="*/ 206 w 340"/>
                      <a:gd name="T1" fmla="*/ 219 h 397"/>
                      <a:gd name="T2" fmla="*/ 206 w 340"/>
                      <a:gd name="T3" fmla="*/ 397 h 397"/>
                      <a:gd name="T4" fmla="*/ 137 w 340"/>
                      <a:gd name="T5" fmla="*/ 397 h 397"/>
                      <a:gd name="T6" fmla="*/ 137 w 340"/>
                      <a:gd name="T7" fmla="*/ 219 h 397"/>
                      <a:gd name="T8" fmla="*/ 0 w 340"/>
                      <a:gd name="T9" fmla="*/ 0 h 397"/>
                      <a:gd name="T10" fmla="*/ 71 w 340"/>
                      <a:gd name="T11" fmla="*/ 0 h 397"/>
                      <a:gd name="T12" fmla="*/ 170 w 340"/>
                      <a:gd name="T13" fmla="*/ 160 h 397"/>
                      <a:gd name="T14" fmla="*/ 270 w 340"/>
                      <a:gd name="T15" fmla="*/ 0 h 397"/>
                      <a:gd name="T16" fmla="*/ 340 w 340"/>
                      <a:gd name="T17" fmla="*/ 0 h 397"/>
                      <a:gd name="T18" fmla="*/ 206 w 340"/>
                      <a:gd name="T19" fmla="*/ 219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397">
                        <a:moveTo>
                          <a:pt x="206" y="219"/>
                        </a:moveTo>
                        <a:lnTo>
                          <a:pt x="206" y="397"/>
                        </a:lnTo>
                        <a:lnTo>
                          <a:pt x="137" y="397"/>
                        </a:lnTo>
                        <a:lnTo>
                          <a:pt x="137" y="219"/>
                        </a:ln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70" y="160"/>
                        </a:lnTo>
                        <a:lnTo>
                          <a:pt x="270" y="0"/>
                        </a:lnTo>
                        <a:lnTo>
                          <a:pt x="340" y="0"/>
                        </a:lnTo>
                        <a:lnTo>
                          <a:pt x="206" y="2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126">
                      <a:defRPr/>
                    </a:pPr>
                    <a:endParaRPr lang="en-US" sz="1799" kern="0">
                      <a:solidFill>
                        <a:prstClr val="black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399" name="Group 398"/>
              <p:cNvGrpSpPr>
                <a:grpSpLocks noChangeAspect="1"/>
              </p:cNvGrpSpPr>
              <p:nvPr/>
            </p:nvGrpSpPr>
            <p:grpSpPr bwMode="gray">
              <a:xfrm>
                <a:off x="2080358" y="3865805"/>
                <a:ext cx="206749" cy="207008"/>
                <a:chOff x="-7469188" y="3736976"/>
                <a:chExt cx="1049338" cy="1050925"/>
              </a:xfrm>
            </p:grpSpPr>
            <p:sp>
              <p:nvSpPr>
                <p:cNvPr id="400" name="Freeform 398"/>
                <p:cNvSpPr>
                  <a:spLocks noEditPoints="1"/>
                </p:cNvSpPr>
                <p:nvPr/>
              </p:nvSpPr>
              <p:spPr bwMode="gray">
                <a:xfrm>
                  <a:off x="-7469188" y="3736976"/>
                  <a:ext cx="1049338" cy="1050925"/>
                </a:xfrm>
                <a:custGeom>
                  <a:avLst/>
                  <a:gdLst>
                    <a:gd name="T0" fmla="*/ 0 w 280"/>
                    <a:gd name="T1" fmla="*/ 0 h 280"/>
                    <a:gd name="T2" fmla="*/ 0 w 280"/>
                    <a:gd name="T3" fmla="*/ 280 h 280"/>
                    <a:gd name="T4" fmla="*/ 280 w 280"/>
                    <a:gd name="T5" fmla="*/ 280 h 280"/>
                    <a:gd name="T6" fmla="*/ 280 w 280"/>
                    <a:gd name="T7" fmla="*/ 0 h 280"/>
                    <a:gd name="T8" fmla="*/ 0 w 280"/>
                    <a:gd name="T9" fmla="*/ 0 h 280"/>
                    <a:gd name="T10" fmla="*/ 270 w 280"/>
                    <a:gd name="T11" fmla="*/ 10 h 280"/>
                    <a:gd name="T12" fmla="*/ 270 w 280"/>
                    <a:gd name="T13" fmla="*/ 105 h 280"/>
                    <a:gd name="T14" fmla="*/ 268 w 280"/>
                    <a:gd name="T15" fmla="*/ 105 h 280"/>
                    <a:gd name="T16" fmla="*/ 266 w 280"/>
                    <a:gd name="T17" fmla="*/ 105 h 280"/>
                    <a:gd name="T18" fmla="*/ 220 w 280"/>
                    <a:gd name="T19" fmla="*/ 114 h 280"/>
                    <a:gd name="T20" fmla="*/ 220 w 280"/>
                    <a:gd name="T21" fmla="*/ 113 h 280"/>
                    <a:gd name="T22" fmla="*/ 218 w 280"/>
                    <a:gd name="T23" fmla="*/ 109 h 280"/>
                    <a:gd name="T24" fmla="*/ 184 w 280"/>
                    <a:gd name="T25" fmla="*/ 90 h 280"/>
                    <a:gd name="T26" fmla="*/ 179 w 280"/>
                    <a:gd name="T27" fmla="*/ 90 h 280"/>
                    <a:gd name="T28" fmla="*/ 145 w 280"/>
                    <a:gd name="T29" fmla="*/ 109 h 280"/>
                    <a:gd name="T30" fmla="*/ 143 w 280"/>
                    <a:gd name="T31" fmla="*/ 113 h 280"/>
                    <a:gd name="T32" fmla="*/ 143 w 280"/>
                    <a:gd name="T33" fmla="*/ 129 h 280"/>
                    <a:gd name="T34" fmla="*/ 138 w 280"/>
                    <a:gd name="T35" fmla="*/ 130 h 280"/>
                    <a:gd name="T36" fmla="*/ 138 w 280"/>
                    <a:gd name="T37" fmla="*/ 113 h 280"/>
                    <a:gd name="T38" fmla="*/ 136 w 280"/>
                    <a:gd name="T39" fmla="*/ 109 h 280"/>
                    <a:gd name="T40" fmla="*/ 102 w 280"/>
                    <a:gd name="T41" fmla="*/ 90 h 280"/>
                    <a:gd name="T42" fmla="*/ 97 w 280"/>
                    <a:gd name="T43" fmla="*/ 90 h 280"/>
                    <a:gd name="T44" fmla="*/ 63 w 280"/>
                    <a:gd name="T45" fmla="*/ 109 h 280"/>
                    <a:gd name="T46" fmla="*/ 61 w 280"/>
                    <a:gd name="T47" fmla="*/ 113 h 280"/>
                    <a:gd name="T48" fmla="*/ 61 w 280"/>
                    <a:gd name="T49" fmla="*/ 146 h 280"/>
                    <a:gd name="T50" fmla="*/ 56 w 280"/>
                    <a:gd name="T51" fmla="*/ 147 h 280"/>
                    <a:gd name="T52" fmla="*/ 56 w 280"/>
                    <a:gd name="T53" fmla="*/ 113 h 280"/>
                    <a:gd name="T54" fmla="*/ 54 w 280"/>
                    <a:gd name="T55" fmla="*/ 109 h 280"/>
                    <a:gd name="T56" fmla="*/ 27 w 280"/>
                    <a:gd name="T57" fmla="*/ 94 h 280"/>
                    <a:gd name="T58" fmla="*/ 20 w 280"/>
                    <a:gd name="T59" fmla="*/ 95 h 280"/>
                    <a:gd name="T60" fmla="*/ 22 w 280"/>
                    <a:gd name="T61" fmla="*/ 102 h 280"/>
                    <a:gd name="T62" fmla="*/ 46 w 280"/>
                    <a:gd name="T63" fmla="*/ 116 h 280"/>
                    <a:gd name="T64" fmla="*/ 46 w 280"/>
                    <a:gd name="T65" fmla="*/ 148 h 280"/>
                    <a:gd name="T66" fmla="*/ 11 w 280"/>
                    <a:gd name="T67" fmla="*/ 155 h 280"/>
                    <a:gd name="T68" fmla="*/ 10 w 280"/>
                    <a:gd name="T69" fmla="*/ 156 h 280"/>
                    <a:gd name="T70" fmla="*/ 10 w 280"/>
                    <a:gd name="T71" fmla="*/ 10 h 280"/>
                    <a:gd name="T72" fmla="*/ 270 w 280"/>
                    <a:gd name="T73" fmla="*/ 10 h 280"/>
                    <a:gd name="T74" fmla="*/ 268 w 280"/>
                    <a:gd name="T75" fmla="*/ 115 h 280"/>
                    <a:gd name="T76" fmla="*/ 46 w 280"/>
                    <a:gd name="T77" fmla="*/ 229 h 280"/>
                    <a:gd name="T78" fmla="*/ 22 w 280"/>
                    <a:gd name="T79" fmla="*/ 182 h 280"/>
                    <a:gd name="T80" fmla="*/ 13 w 280"/>
                    <a:gd name="T81" fmla="*/ 165 h 280"/>
                    <a:gd name="T82" fmla="*/ 268 w 280"/>
                    <a:gd name="T83" fmla="*/ 115 h 280"/>
                    <a:gd name="T84" fmla="*/ 128 w 280"/>
                    <a:gd name="T85" fmla="*/ 132 h 280"/>
                    <a:gd name="T86" fmla="*/ 71 w 280"/>
                    <a:gd name="T87" fmla="*/ 144 h 280"/>
                    <a:gd name="T88" fmla="*/ 71 w 280"/>
                    <a:gd name="T89" fmla="*/ 116 h 280"/>
                    <a:gd name="T90" fmla="*/ 99 w 280"/>
                    <a:gd name="T91" fmla="*/ 100 h 280"/>
                    <a:gd name="T92" fmla="*/ 128 w 280"/>
                    <a:gd name="T93" fmla="*/ 116 h 280"/>
                    <a:gd name="T94" fmla="*/ 128 w 280"/>
                    <a:gd name="T95" fmla="*/ 132 h 280"/>
                    <a:gd name="T96" fmla="*/ 210 w 280"/>
                    <a:gd name="T97" fmla="*/ 116 h 280"/>
                    <a:gd name="T98" fmla="*/ 153 w 280"/>
                    <a:gd name="T99" fmla="*/ 127 h 280"/>
                    <a:gd name="T100" fmla="*/ 153 w 280"/>
                    <a:gd name="T101" fmla="*/ 116 h 280"/>
                    <a:gd name="T102" fmla="*/ 181 w 280"/>
                    <a:gd name="T103" fmla="*/ 100 h 280"/>
                    <a:gd name="T104" fmla="*/ 210 w 280"/>
                    <a:gd name="T105" fmla="*/ 116 h 280"/>
                    <a:gd name="T106" fmla="*/ 10 w 280"/>
                    <a:gd name="T107" fmla="*/ 270 h 280"/>
                    <a:gd name="T108" fmla="*/ 10 w 280"/>
                    <a:gd name="T109" fmla="*/ 182 h 280"/>
                    <a:gd name="T110" fmla="*/ 13 w 280"/>
                    <a:gd name="T111" fmla="*/ 187 h 280"/>
                    <a:gd name="T112" fmla="*/ 37 w 280"/>
                    <a:gd name="T113" fmla="*/ 234 h 280"/>
                    <a:gd name="T114" fmla="*/ 46 w 280"/>
                    <a:gd name="T115" fmla="*/ 239 h 280"/>
                    <a:gd name="T116" fmla="*/ 51 w 280"/>
                    <a:gd name="T117" fmla="*/ 238 h 280"/>
                    <a:gd name="T118" fmla="*/ 270 w 280"/>
                    <a:gd name="T119" fmla="*/ 125 h 280"/>
                    <a:gd name="T120" fmla="*/ 270 w 280"/>
                    <a:gd name="T121" fmla="*/ 270 h 280"/>
                    <a:gd name="T122" fmla="*/ 10 w 280"/>
                    <a:gd name="T123" fmla="*/ 27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80" h="280">
                      <a:moveTo>
                        <a:pt x="0" y="0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  <a:moveTo>
                        <a:pt x="270" y="10"/>
                      </a:moveTo>
                      <a:cubicBezTo>
                        <a:pt x="270" y="105"/>
                        <a:pt x="270" y="105"/>
                        <a:pt x="270" y="105"/>
                      </a:cubicBezTo>
                      <a:cubicBezTo>
                        <a:pt x="270" y="105"/>
                        <a:pt x="269" y="105"/>
                        <a:pt x="268" y="105"/>
                      </a:cubicBezTo>
                      <a:cubicBezTo>
                        <a:pt x="268" y="105"/>
                        <a:pt x="267" y="105"/>
                        <a:pt x="266" y="105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1"/>
                        <a:pt x="219" y="110"/>
                        <a:pt x="218" y="109"/>
                      </a:cubicBezTo>
                      <a:cubicBezTo>
                        <a:pt x="184" y="90"/>
                        <a:pt x="184" y="90"/>
                        <a:pt x="184" y="90"/>
                      </a:cubicBezTo>
                      <a:cubicBezTo>
                        <a:pt x="182" y="89"/>
                        <a:pt x="181" y="89"/>
                        <a:pt x="179" y="9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4" y="110"/>
                        <a:pt x="143" y="111"/>
                        <a:pt x="143" y="113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38" y="111"/>
                        <a:pt x="137" y="110"/>
                        <a:pt x="136" y="109"/>
                      </a:cubicBezTo>
                      <a:cubicBezTo>
                        <a:pt x="102" y="90"/>
                        <a:pt x="102" y="90"/>
                        <a:pt x="102" y="90"/>
                      </a:cubicBezTo>
                      <a:cubicBezTo>
                        <a:pt x="100" y="89"/>
                        <a:pt x="99" y="89"/>
                        <a:pt x="97" y="90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2" y="110"/>
                        <a:pt x="61" y="111"/>
                        <a:pt x="61" y="113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56" y="147"/>
                        <a:pt x="56" y="147"/>
                        <a:pt x="56" y="147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1"/>
                        <a:pt x="55" y="110"/>
                        <a:pt x="54" y="109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5" y="92"/>
                        <a:pt x="22" y="93"/>
                        <a:pt x="20" y="95"/>
                      </a:cubicBezTo>
                      <a:cubicBezTo>
                        <a:pt x="19" y="98"/>
                        <a:pt x="20" y="101"/>
                        <a:pt x="22" y="102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6" y="148"/>
                        <a:pt x="46" y="148"/>
                        <a:pt x="46" y="148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1" y="155"/>
                        <a:pt x="11" y="156"/>
                        <a:pt x="10" y="156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lnTo>
                        <a:pt x="270" y="10"/>
                      </a:lnTo>
                      <a:close/>
                      <a:moveTo>
                        <a:pt x="268" y="115"/>
                      </a:moveTo>
                      <a:cubicBezTo>
                        <a:pt x="46" y="229"/>
                        <a:pt x="46" y="229"/>
                        <a:pt x="46" y="229"/>
                      </a:cubicBezTo>
                      <a:cubicBezTo>
                        <a:pt x="46" y="229"/>
                        <a:pt x="32" y="201"/>
                        <a:pt x="22" y="182"/>
                      </a:cubicBezTo>
                      <a:cubicBezTo>
                        <a:pt x="17" y="173"/>
                        <a:pt x="13" y="165"/>
                        <a:pt x="13" y="165"/>
                      </a:cubicBezTo>
                      <a:lnTo>
                        <a:pt x="268" y="115"/>
                      </a:lnTo>
                      <a:close/>
                      <a:moveTo>
                        <a:pt x="128" y="132"/>
                      </a:moveTo>
                      <a:cubicBezTo>
                        <a:pt x="71" y="144"/>
                        <a:pt x="71" y="144"/>
                        <a:pt x="71" y="144"/>
                      </a:cubicBez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99" y="100"/>
                        <a:pt x="99" y="100"/>
                        <a:pt x="99" y="100"/>
                      </a:cubicBezTo>
                      <a:cubicBezTo>
                        <a:pt x="128" y="116"/>
                        <a:pt x="128" y="116"/>
                        <a:pt x="128" y="116"/>
                      </a:cubicBezTo>
                      <a:lnTo>
                        <a:pt x="128" y="132"/>
                      </a:lnTo>
                      <a:close/>
                      <a:moveTo>
                        <a:pt x="210" y="116"/>
                      </a:move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210" y="116"/>
                        <a:pt x="210" y="116"/>
                        <a:pt x="210" y="116"/>
                      </a:cubicBezTo>
                      <a:close/>
                      <a:moveTo>
                        <a:pt x="10" y="270"/>
                      </a:moveTo>
                      <a:cubicBezTo>
                        <a:pt x="10" y="182"/>
                        <a:pt x="10" y="182"/>
                        <a:pt x="10" y="182"/>
                      </a:cubicBezTo>
                      <a:cubicBezTo>
                        <a:pt x="13" y="187"/>
                        <a:pt x="13" y="187"/>
                        <a:pt x="13" y="187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39" y="237"/>
                        <a:pt x="43" y="239"/>
                        <a:pt x="46" y="239"/>
                      </a:cubicBezTo>
                      <a:cubicBezTo>
                        <a:pt x="48" y="239"/>
                        <a:pt x="49" y="239"/>
                        <a:pt x="51" y="238"/>
                      </a:cubicBezTo>
                      <a:cubicBezTo>
                        <a:pt x="270" y="125"/>
                        <a:pt x="270" y="125"/>
                        <a:pt x="270" y="125"/>
                      </a:cubicBezTo>
                      <a:cubicBezTo>
                        <a:pt x="270" y="270"/>
                        <a:pt x="270" y="270"/>
                        <a:pt x="270" y="270"/>
                      </a:cubicBezTo>
                      <a:lnTo>
                        <a:pt x="10" y="2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01" name="Freeform 399"/>
                <p:cNvSpPr>
                  <a:spLocks noEditPoints="1"/>
                </p:cNvSpPr>
                <p:nvPr/>
              </p:nvSpPr>
              <p:spPr bwMode="gray">
                <a:xfrm>
                  <a:off x="-677862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02" name="Freeform 400"/>
                <p:cNvSpPr>
                  <a:spLocks noEditPoints="1"/>
                </p:cNvSpPr>
                <p:nvPr/>
              </p:nvSpPr>
              <p:spPr bwMode="gray">
                <a:xfrm>
                  <a:off x="-7086601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03" name="Freeform 401"/>
                <p:cNvSpPr>
                  <a:spLocks noEditPoints="1"/>
                </p:cNvSpPr>
                <p:nvPr/>
              </p:nvSpPr>
              <p:spPr bwMode="gray">
                <a:xfrm>
                  <a:off x="-739457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9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9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9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9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9" y="76"/>
                        <a:pt x="39" y="76"/>
                        <a:pt x="39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26">
                    <a:defRPr/>
                  </a:pPr>
                  <a:endParaRPr lang="en-US" sz="1799" kern="0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419" name="Rectangle 418"/>
          <p:cNvSpPr/>
          <p:nvPr/>
        </p:nvSpPr>
        <p:spPr>
          <a:xfrm>
            <a:off x="3392253" y="3239111"/>
            <a:ext cx="1411971" cy="42769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</a:rPr>
              <a:t>Behavioral Segmentation</a:t>
            </a:r>
          </a:p>
        </p:txBody>
      </p:sp>
      <p:sp>
        <p:nvSpPr>
          <p:cNvPr id="420" name="Rectangle 419"/>
          <p:cNvSpPr/>
          <p:nvPr/>
        </p:nvSpPr>
        <p:spPr>
          <a:xfrm>
            <a:off x="4543413" y="4965863"/>
            <a:ext cx="1411971" cy="42769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</a:rPr>
              <a:t>Ad Click Predictions</a:t>
            </a:r>
          </a:p>
        </p:txBody>
      </p:sp>
      <p:grpSp>
        <p:nvGrpSpPr>
          <p:cNvPr id="421" name="Group 420"/>
          <p:cNvGrpSpPr>
            <a:grpSpLocks noChangeAspect="1"/>
          </p:cNvGrpSpPr>
          <p:nvPr/>
        </p:nvGrpSpPr>
        <p:grpSpPr bwMode="gray">
          <a:xfrm>
            <a:off x="5037516" y="3553321"/>
            <a:ext cx="685621" cy="790370"/>
            <a:chOff x="8810068" y="1261872"/>
            <a:chExt cx="1353312" cy="1560069"/>
          </a:xfrm>
        </p:grpSpPr>
        <p:sp>
          <p:nvSpPr>
            <p:cNvPr id="422" name="Freeform 102"/>
            <p:cNvSpPr>
              <a:spLocks noChangeAspect="1"/>
            </p:cNvSpPr>
            <p:nvPr/>
          </p:nvSpPr>
          <p:spPr bwMode="gray">
            <a:xfrm>
              <a:off x="8810068" y="1261872"/>
              <a:ext cx="1353312" cy="1560069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23" name="Group 422"/>
            <p:cNvGrpSpPr/>
            <p:nvPr/>
          </p:nvGrpSpPr>
          <p:grpSpPr bwMode="gray">
            <a:xfrm>
              <a:off x="8970767" y="2148840"/>
              <a:ext cx="1031915" cy="269109"/>
              <a:chOff x="8451057" y="7942263"/>
              <a:chExt cx="6659563" cy="1736724"/>
            </a:xfrm>
          </p:grpSpPr>
          <p:grpSp>
            <p:nvGrpSpPr>
              <p:cNvPr id="429" name="Group 428"/>
              <p:cNvGrpSpPr/>
              <p:nvPr/>
            </p:nvGrpSpPr>
            <p:grpSpPr bwMode="gray">
              <a:xfrm>
                <a:off x="8451057" y="7942263"/>
                <a:ext cx="6659563" cy="657225"/>
                <a:chOff x="8485188" y="7942263"/>
                <a:chExt cx="6659563" cy="657225"/>
              </a:xfrm>
              <a:solidFill>
                <a:schemeClr val="bg2"/>
              </a:solidFill>
            </p:grpSpPr>
            <p:sp>
              <p:nvSpPr>
                <p:cNvPr id="440" name="Freeform 338"/>
                <p:cNvSpPr>
                  <a:spLocks noEditPoints="1"/>
                </p:cNvSpPr>
                <p:nvPr/>
              </p:nvSpPr>
              <p:spPr bwMode="gray">
                <a:xfrm>
                  <a:off x="8485188" y="7953375"/>
                  <a:ext cx="438150" cy="630237"/>
                </a:xfrm>
                <a:custGeom>
                  <a:avLst/>
                  <a:gdLst>
                    <a:gd name="T0" fmla="*/ 28 w 117"/>
                    <a:gd name="T1" fmla="*/ 112 h 168"/>
                    <a:gd name="T2" fmla="*/ 28 w 117"/>
                    <a:gd name="T3" fmla="*/ 168 h 168"/>
                    <a:gd name="T4" fmla="*/ 0 w 117"/>
                    <a:gd name="T5" fmla="*/ 168 h 168"/>
                    <a:gd name="T6" fmla="*/ 0 w 117"/>
                    <a:gd name="T7" fmla="*/ 0 h 168"/>
                    <a:gd name="T8" fmla="*/ 49 w 117"/>
                    <a:gd name="T9" fmla="*/ 0 h 168"/>
                    <a:gd name="T10" fmla="*/ 117 w 117"/>
                    <a:gd name="T11" fmla="*/ 53 h 168"/>
                    <a:gd name="T12" fmla="*/ 61 w 117"/>
                    <a:gd name="T13" fmla="*/ 112 h 168"/>
                    <a:gd name="T14" fmla="*/ 28 w 117"/>
                    <a:gd name="T15" fmla="*/ 112 h 168"/>
                    <a:gd name="T16" fmla="*/ 28 w 117"/>
                    <a:gd name="T17" fmla="*/ 24 h 168"/>
                    <a:gd name="T18" fmla="*/ 28 w 117"/>
                    <a:gd name="T19" fmla="*/ 86 h 168"/>
                    <a:gd name="T20" fmla="*/ 56 w 117"/>
                    <a:gd name="T21" fmla="*/ 86 h 168"/>
                    <a:gd name="T22" fmla="*/ 88 w 117"/>
                    <a:gd name="T23" fmla="*/ 54 h 168"/>
                    <a:gd name="T24" fmla="*/ 54 w 117"/>
                    <a:gd name="T25" fmla="*/ 24 h 168"/>
                    <a:gd name="T26" fmla="*/ 28 w 117"/>
                    <a:gd name="T27" fmla="*/ 2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168">
                      <a:moveTo>
                        <a:pt x="28" y="112"/>
                      </a:move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91" y="0"/>
                        <a:pt x="117" y="8"/>
                        <a:pt x="117" y="53"/>
                      </a:cubicBezTo>
                      <a:cubicBezTo>
                        <a:pt x="117" y="100"/>
                        <a:pt x="84" y="112"/>
                        <a:pt x="61" y="112"/>
                      </a:cubicBezTo>
                      <a:lnTo>
                        <a:pt x="28" y="112"/>
                      </a:lnTo>
                      <a:close/>
                      <a:moveTo>
                        <a:pt x="28" y="24"/>
                      </a:moveTo>
                      <a:cubicBezTo>
                        <a:pt x="28" y="86"/>
                        <a:pt x="28" y="86"/>
                        <a:pt x="28" y="86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79" y="86"/>
                        <a:pt x="88" y="76"/>
                        <a:pt x="88" y="54"/>
                      </a:cubicBezTo>
                      <a:cubicBezTo>
                        <a:pt x="88" y="33"/>
                        <a:pt x="81" y="24"/>
                        <a:pt x="54" y="24"/>
                      </a:cubicBezTo>
                      <a:lnTo>
                        <a:pt x="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1" name="Freeform 339"/>
                <p:cNvSpPr>
                  <a:spLocks noEditPoints="1"/>
                </p:cNvSpPr>
                <p:nvPr/>
              </p:nvSpPr>
              <p:spPr bwMode="gray">
                <a:xfrm>
                  <a:off x="9215438" y="7953375"/>
                  <a:ext cx="473075" cy="630237"/>
                </a:xfrm>
                <a:custGeom>
                  <a:avLst/>
                  <a:gdLst>
                    <a:gd name="T0" fmla="*/ 97 w 126"/>
                    <a:gd name="T1" fmla="*/ 168 h 168"/>
                    <a:gd name="T2" fmla="*/ 61 w 126"/>
                    <a:gd name="T3" fmla="*/ 105 h 168"/>
                    <a:gd name="T4" fmla="*/ 29 w 126"/>
                    <a:gd name="T5" fmla="*/ 105 h 168"/>
                    <a:gd name="T6" fmla="*/ 29 w 126"/>
                    <a:gd name="T7" fmla="*/ 168 h 168"/>
                    <a:gd name="T8" fmla="*/ 0 w 126"/>
                    <a:gd name="T9" fmla="*/ 168 h 168"/>
                    <a:gd name="T10" fmla="*/ 0 w 126"/>
                    <a:gd name="T11" fmla="*/ 0 h 168"/>
                    <a:gd name="T12" fmla="*/ 59 w 126"/>
                    <a:gd name="T13" fmla="*/ 0 h 168"/>
                    <a:gd name="T14" fmla="*/ 117 w 126"/>
                    <a:gd name="T15" fmla="*/ 49 h 168"/>
                    <a:gd name="T16" fmla="*/ 88 w 126"/>
                    <a:gd name="T17" fmla="*/ 98 h 168"/>
                    <a:gd name="T18" fmla="*/ 126 w 126"/>
                    <a:gd name="T19" fmla="*/ 168 h 168"/>
                    <a:gd name="T20" fmla="*/ 97 w 126"/>
                    <a:gd name="T21" fmla="*/ 168 h 168"/>
                    <a:gd name="T22" fmla="*/ 29 w 126"/>
                    <a:gd name="T23" fmla="*/ 24 h 168"/>
                    <a:gd name="T24" fmla="*/ 29 w 126"/>
                    <a:gd name="T25" fmla="*/ 78 h 168"/>
                    <a:gd name="T26" fmla="*/ 56 w 126"/>
                    <a:gd name="T27" fmla="*/ 78 h 168"/>
                    <a:gd name="T28" fmla="*/ 88 w 126"/>
                    <a:gd name="T29" fmla="*/ 51 h 168"/>
                    <a:gd name="T30" fmla="*/ 55 w 126"/>
                    <a:gd name="T31" fmla="*/ 24 h 168"/>
                    <a:gd name="T32" fmla="*/ 29 w 126"/>
                    <a:gd name="T33" fmla="*/ 2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68">
                      <a:moveTo>
                        <a:pt x="97" y="168"/>
                      </a:moveTo>
                      <a:cubicBezTo>
                        <a:pt x="61" y="105"/>
                        <a:pt x="61" y="105"/>
                        <a:pt x="61" y="105"/>
                      </a:cubicBezTo>
                      <a:cubicBezTo>
                        <a:pt x="29" y="105"/>
                        <a:pt x="29" y="105"/>
                        <a:pt x="29" y="105"/>
                      </a:cubicBezTo>
                      <a:cubicBezTo>
                        <a:pt x="29" y="168"/>
                        <a:pt x="29" y="168"/>
                        <a:pt x="29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93" y="0"/>
                        <a:pt x="117" y="12"/>
                        <a:pt x="117" y="49"/>
                      </a:cubicBezTo>
                      <a:cubicBezTo>
                        <a:pt x="117" y="73"/>
                        <a:pt x="105" y="88"/>
                        <a:pt x="88" y="98"/>
                      </a:cubicBezTo>
                      <a:cubicBezTo>
                        <a:pt x="126" y="168"/>
                        <a:pt x="126" y="168"/>
                        <a:pt x="126" y="168"/>
                      </a:cubicBezTo>
                      <a:lnTo>
                        <a:pt x="97" y="168"/>
                      </a:lnTo>
                      <a:close/>
                      <a:moveTo>
                        <a:pt x="29" y="24"/>
                      </a:move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56" y="78"/>
                        <a:pt x="56" y="78"/>
                        <a:pt x="56" y="78"/>
                      </a:cubicBezTo>
                      <a:cubicBezTo>
                        <a:pt x="79" y="78"/>
                        <a:pt x="88" y="68"/>
                        <a:pt x="88" y="51"/>
                      </a:cubicBezTo>
                      <a:cubicBezTo>
                        <a:pt x="88" y="34"/>
                        <a:pt x="80" y="24"/>
                        <a:pt x="55" y="24"/>
                      </a:cubicBezTo>
                      <a:lnTo>
                        <a:pt x="29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2" name="Freeform 340"/>
                <p:cNvSpPr>
                  <a:spLocks/>
                </p:cNvSpPr>
                <p:nvPr/>
              </p:nvSpPr>
              <p:spPr bwMode="gray">
                <a:xfrm>
                  <a:off x="9980613" y="795337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1 w 255"/>
                    <a:gd name="T5" fmla="*/ 0 h 397"/>
                    <a:gd name="T6" fmla="*/ 251 w 255"/>
                    <a:gd name="T7" fmla="*/ 64 h 397"/>
                    <a:gd name="T8" fmla="*/ 69 w 255"/>
                    <a:gd name="T9" fmla="*/ 64 h 397"/>
                    <a:gd name="T10" fmla="*/ 69 w 255"/>
                    <a:gd name="T11" fmla="*/ 159 h 397"/>
                    <a:gd name="T12" fmla="*/ 211 w 255"/>
                    <a:gd name="T13" fmla="*/ 159 h 397"/>
                    <a:gd name="T14" fmla="*/ 211 w 255"/>
                    <a:gd name="T15" fmla="*/ 223 h 397"/>
                    <a:gd name="T16" fmla="*/ 69 w 255"/>
                    <a:gd name="T17" fmla="*/ 223 h 397"/>
                    <a:gd name="T18" fmla="*/ 69 w 255"/>
                    <a:gd name="T19" fmla="*/ 336 h 397"/>
                    <a:gd name="T20" fmla="*/ 255 w 255"/>
                    <a:gd name="T21" fmla="*/ 336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1" y="0"/>
                      </a:lnTo>
                      <a:lnTo>
                        <a:pt x="251" y="64"/>
                      </a:lnTo>
                      <a:lnTo>
                        <a:pt x="69" y="64"/>
                      </a:lnTo>
                      <a:lnTo>
                        <a:pt x="69" y="159"/>
                      </a:lnTo>
                      <a:lnTo>
                        <a:pt x="211" y="159"/>
                      </a:lnTo>
                      <a:lnTo>
                        <a:pt x="211" y="223"/>
                      </a:lnTo>
                      <a:lnTo>
                        <a:pt x="69" y="223"/>
                      </a:lnTo>
                      <a:lnTo>
                        <a:pt x="69" y="336"/>
                      </a:lnTo>
                      <a:lnTo>
                        <a:pt x="255" y="336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3" name="Freeform 341"/>
                <p:cNvSpPr>
                  <a:spLocks noEditPoints="1"/>
                </p:cNvSpPr>
                <p:nvPr/>
              </p:nvSpPr>
              <p:spPr bwMode="gray">
                <a:xfrm>
                  <a:off x="10696575" y="7953375"/>
                  <a:ext cx="544513" cy="630237"/>
                </a:xfrm>
                <a:custGeom>
                  <a:avLst/>
                  <a:gdLst>
                    <a:gd name="T0" fmla="*/ 0 w 145"/>
                    <a:gd name="T1" fmla="*/ 168 h 168"/>
                    <a:gd name="T2" fmla="*/ 0 w 145"/>
                    <a:gd name="T3" fmla="*/ 0 h 168"/>
                    <a:gd name="T4" fmla="*/ 62 w 145"/>
                    <a:gd name="T5" fmla="*/ 0 h 168"/>
                    <a:gd name="T6" fmla="*/ 145 w 145"/>
                    <a:gd name="T7" fmla="*/ 84 h 168"/>
                    <a:gd name="T8" fmla="*/ 62 w 145"/>
                    <a:gd name="T9" fmla="*/ 168 h 168"/>
                    <a:gd name="T10" fmla="*/ 0 w 145"/>
                    <a:gd name="T11" fmla="*/ 168 h 168"/>
                    <a:gd name="T12" fmla="*/ 28 w 145"/>
                    <a:gd name="T13" fmla="*/ 27 h 168"/>
                    <a:gd name="T14" fmla="*/ 28 w 145"/>
                    <a:gd name="T15" fmla="*/ 142 h 168"/>
                    <a:gd name="T16" fmla="*/ 62 w 145"/>
                    <a:gd name="T17" fmla="*/ 142 h 168"/>
                    <a:gd name="T18" fmla="*/ 114 w 145"/>
                    <a:gd name="T19" fmla="*/ 84 h 168"/>
                    <a:gd name="T20" fmla="*/ 62 w 145"/>
                    <a:gd name="T21" fmla="*/ 27 h 168"/>
                    <a:gd name="T22" fmla="*/ 28 w 145"/>
                    <a:gd name="T23" fmla="*/ 2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5" h="168">
                      <a:moveTo>
                        <a:pt x="0" y="16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111" y="0"/>
                        <a:pt x="145" y="32"/>
                        <a:pt x="145" y="84"/>
                      </a:cubicBezTo>
                      <a:cubicBezTo>
                        <a:pt x="145" y="137"/>
                        <a:pt x="111" y="168"/>
                        <a:pt x="62" y="168"/>
                      </a:cubicBezTo>
                      <a:lnTo>
                        <a:pt x="0" y="168"/>
                      </a:lnTo>
                      <a:close/>
                      <a:moveTo>
                        <a:pt x="28" y="27"/>
                      </a:moveTo>
                      <a:cubicBezTo>
                        <a:pt x="28" y="142"/>
                        <a:pt x="28" y="142"/>
                        <a:pt x="28" y="142"/>
                      </a:cubicBezTo>
                      <a:cubicBezTo>
                        <a:pt x="62" y="142"/>
                        <a:pt x="62" y="142"/>
                        <a:pt x="62" y="142"/>
                      </a:cubicBezTo>
                      <a:cubicBezTo>
                        <a:pt x="97" y="142"/>
                        <a:pt x="114" y="119"/>
                        <a:pt x="114" y="84"/>
                      </a:cubicBezTo>
                      <a:cubicBezTo>
                        <a:pt x="114" y="50"/>
                        <a:pt x="97" y="27"/>
                        <a:pt x="62" y="27"/>
                      </a:cubicBezTo>
                      <a:lnTo>
                        <a:pt x="28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4" name="Rectangle 342"/>
                <p:cNvSpPr>
                  <a:spLocks noChangeArrowheads="1"/>
                </p:cNvSpPr>
                <p:nvPr/>
              </p:nvSpPr>
              <p:spPr bwMode="gray">
                <a:xfrm>
                  <a:off x="11555413" y="7953375"/>
                  <a:ext cx="106363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5" name="Freeform 343"/>
                <p:cNvSpPr>
                  <a:spLocks/>
                </p:cNvSpPr>
                <p:nvPr/>
              </p:nvSpPr>
              <p:spPr bwMode="gray">
                <a:xfrm>
                  <a:off x="11976100" y="7942263"/>
                  <a:ext cx="487363" cy="657225"/>
                </a:xfrm>
                <a:custGeom>
                  <a:avLst/>
                  <a:gdLst>
                    <a:gd name="T0" fmla="*/ 0 w 130"/>
                    <a:gd name="T1" fmla="*/ 87 h 175"/>
                    <a:gd name="T2" fmla="*/ 83 w 130"/>
                    <a:gd name="T3" fmla="*/ 0 h 175"/>
                    <a:gd name="T4" fmla="*/ 130 w 130"/>
                    <a:gd name="T5" fmla="*/ 10 h 175"/>
                    <a:gd name="T6" fmla="*/ 127 w 130"/>
                    <a:gd name="T7" fmla="*/ 37 h 175"/>
                    <a:gd name="T8" fmla="*/ 83 w 130"/>
                    <a:gd name="T9" fmla="*/ 27 h 175"/>
                    <a:gd name="T10" fmla="*/ 31 w 130"/>
                    <a:gd name="T11" fmla="*/ 87 h 175"/>
                    <a:gd name="T12" fmla="*/ 83 w 130"/>
                    <a:gd name="T13" fmla="*/ 148 h 175"/>
                    <a:gd name="T14" fmla="*/ 127 w 130"/>
                    <a:gd name="T15" fmla="*/ 138 h 175"/>
                    <a:gd name="T16" fmla="*/ 130 w 130"/>
                    <a:gd name="T17" fmla="*/ 165 h 175"/>
                    <a:gd name="T18" fmla="*/ 83 w 130"/>
                    <a:gd name="T19" fmla="*/ 175 h 175"/>
                    <a:gd name="T20" fmla="*/ 0 w 130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0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3" y="0"/>
                      </a:cubicBezTo>
                      <a:cubicBezTo>
                        <a:pt x="100" y="0"/>
                        <a:pt x="118" y="4"/>
                        <a:pt x="130" y="10"/>
                      </a:cubicBez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14" y="31"/>
                        <a:pt x="100" y="27"/>
                        <a:pt x="83" y="27"/>
                      </a:cubicBezTo>
                      <a:cubicBezTo>
                        <a:pt x="49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3" y="148"/>
                      </a:cubicBezTo>
                      <a:cubicBezTo>
                        <a:pt x="100" y="148"/>
                        <a:pt x="114" y="144"/>
                        <a:pt x="127" y="138"/>
                      </a:cubicBezTo>
                      <a:cubicBezTo>
                        <a:pt x="130" y="165"/>
                        <a:pt x="130" y="165"/>
                        <a:pt x="130" y="165"/>
                      </a:cubicBezTo>
                      <a:cubicBezTo>
                        <a:pt x="118" y="171"/>
                        <a:pt x="100" y="175"/>
                        <a:pt x="83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6" name="Freeform 344"/>
                <p:cNvSpPr>
                  <a:spLocks/>
                </p:cNvSpPr>
                <p:nvPr/>
              </p:nvSpPr>
              <p:spPr bwMode="gray">
                <a:xfrm>
                  <a:off x="12733338" y="7953375"/>
                  <a:ext cx="465138" cy="630237"/>
                </a:xfrm>
                <a:custGeom>
                  <a:avLst/>
                  <a:gdLst>
                    <a:gd name="T0" fmla="*/ 180 w 293"/>
                    <a:gd name="T1" fmla="*/ 64 h 397"/>
                    <a:gd name="T2" fmla="*/ 180 w 293"/>
                    <a:gd name="T3" fmla="*/ 397 h 397"/>
                    <a:gd name="T4" fmla="*/ 114 w 293"/>
                    <a:gd name="T5" fmla="*/ 397 h 397"/>
                    <a:gd name="T6" fmla="*/ 114 w 293"/>
                    <a:gd name="T7" fmla="*/ 64 h 397"/>
                    <a:gd name="T8" fmla="*/ 0 w 293"/>
                    <a:gd name="T9" fmla="*/ 64 h 397"/>
                    <a:gd name="T10" fmla="*/ 0 w 293"/>
                    <a:gd name="T11" fmla="*/ 0 h 397"/>
                    <a:gd name="T12" fmla="*/ 293 w 293"/>
                    <a:gd name="T13" fmla="*/ 0 h 397"/>
                    <a:gd name="T14" fmla="*/ 293 w 293"/>
                    <a:gd name="T15" fmla="*/ 64 h 397"/>
                    <a:gd name="T16" fmla="*/ 180 w 293"/>
                    <a:gd name="T17" fmla="*/ 6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3" h="397">
                      <a:moveTo>
                        <a:pt x="180" y="64"/>
                      </a:moveTo>
                      <a:lnTo>
                        <a:pt x="180" y="397"/>
                      </a:lnTo>
                      <a:lnTo>
                        <a:pt x="114" y="397"/>
                      </a:lnTo>
                      <a:lnTo>
                        <a:pt x="114" y="64"/>
                      </a:lnTo>
                      <a:lnTo>
                        <a:pt x="0" y="64"/>
                      </a:lnTo>
                      <a:lnTo>
                        <a:pt x="0" y="0"/>
                      </a:lnTo>
                      <a:lnTo>
                        <a:pt x="293" y="0"/>
                      </a:lnTo>
                      <a:lnTo>
                        <a:pt x="293" y="64"/>
                      </a:lnTo>
                      <a:lnTo>
                        <a:pt x="180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7" name="Rectangle 345"/>
                <p:cNvSpPr>
                  <a:spLocks noChangeArrowheads="1"/>
                </p:cNvSpPr>
                <p:nvPr/>
              </p:nvSpPr>
              <p:spPr bwMode="gray">
                <a:xfrm>
                  <a:off x="13487400" y="7953375"/>
                  <a:ext cx="104775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8" name="Freeform 346"/>
                <p:cNvSpPr>
                  <a:spLocks/>
                </p:cNvSpPr>
                <p:nvPr/>
              </p:nvSpPr>
              <p:spPr bwMode="gray">
                <a:xfrm>
                  <a:off x="13873163" y="7953375"/>
                  <a:ext cx="585788" cy="630237"/>
                </a:xfrm>
                <a:custGeom>
                  <a:avLst/>
                  <a:gdLst>
                    <a:gd name="T0" fmla="*/ 225 w 369"/>
                    <a:gd name="T1" fmla="*/ 397 h 397"/>
                    <a:gd name="T2" fmla="*/ 147 w 369"/>
                    <a:gd name="T3" fmla="*/ 397 h 397"/>
                    <a:gd name="T4" fmla="*/ 0 w 369"/>
                    <a:gd name="T5" fmla="*/ 0 h 397"/>
                    <a:gd name="T6" fmla="*/ 69 w 369"/>
                    <a:gd name="T7" fmla="*/ 0 h 397"/>
                    <a:gd name="T8" fmla="*/ 185 w 369"/>
                    <a:gd name="T9" fmla="*/ 312 h 397"/>
                    <a:gd name="T10" fmla="*/ 298 w 369"/>
                    <a:gd name="T11" fmla="*/ 0 h 397"/>
                    <a:gd name="T12" fmla="*/ 369 w 369"/>
                    <a:gd name="T13" fmla="*/ 0 h 397"/>
                    <a:gd name="T14" fmla="*/ 225 w 369"/>
                    <a:gd name="T1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9" h="397">
                      <a:moveTo>
                        <a:pt x="225" y="397"/>
                      </a:moveTo>
                      <a:lnTo>
                        <a:pt x="147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185" y="312"/>
                      </a:lnTo>
                      <a:lnTo>
                        <a:pt x="298" y="0"/>
                      </a:lnTo>
                      <a:lnTo>
                        <a:pt x="369" y="0"/>
                      </a:lnTo>
                      <a:lnTo>
                        <a:pt x="225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49" name="Freeform 347"/>
                <p:cNvSpPr>
                  <a:spLocks/>
                </p:cNvSpPr>
                <p:nvPr/>
              </p:nvSpPr>
              <p:spPr bwMode="gray">
                <a:xfrm>
                  <a:off x="14739938" y="7953375"/>
                  <a:ext cx="404813" cy="630237"/>
                </a:xfrm>
                <a:custGeom>
                  <a:avLst/>
                  <a:gdLst>
                    <a:gd name="T0" fmla="*/ 0 w 255"/>
                    <a:gd name="T1" fmla="*/ 397 h 397"/>
                    <a:gd name="T2" fmla="*/ 0 w 255"/>
                    <a:gd name="T3" fmla="*/ 0 h 397"/>
                    <a:gd name="T4" fmla="*/ 250 w 255"/>
                    <a:gd name="T5" fmla="*/ 0 h 397"/>
                    <a:gd name="T6" fmla="*/ 250 w 255"/>
                    <a:gd name="T7" fmla="*/ 64 h 397"/>
                    <a:gd name="T8" fmla="*/ 69 w 255"/>
                    <a:gd name="T9" fmla="*/ 64 h 397"/>
                    <a:gd name="T10" fmla="*/ 69 w 255"/>
                    <a:gd name="T11" fmla="*/ 159 h 397"/>
                    <a:gd name="T12" fmla="*/ 210 w 255"/>
                    <a:gd name="T13" fmla="*/ 159 h 397"/>
                    <a:gd name="T14" fmla="*/ 210 w 255"/>
                    <a:gd name="T15" fmla="*/ 223 h 397"/>
                    <a:gd name="T16" fmla="*/ 69 w 255"/>
                    <a:gd name="T17" fmla="*/ 223 h 397"/>
                    <a:gd name="T18" fmla="*/ 69 w 255"/>
                    <a:gd name="T19" fmla="*/ 336 h 397"/>
                    <a:gd name="T20" fmla="*/ 255 w 255"/>
                    <a:gd name="T21" fmla="*/ 336 h 397"/>
                    <a:gd name="T22" fmla="*/ 255 w 255"/>
                    <a:gd name="T23" fmla="*/ 397 h 397"/>
                    <a:gd name="T24" fmla="*/ 0 w 255"/>
                    <a:gd name="T2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5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0" y="0"/>
                      </a:lnTo>
                      <a:lnTo>
                        <a:pt x="250" y="64"/>
                      </a:lnTo>
                      <a:lnTo>
                        <a:pt x="69" y="64"/>
                      </a:lnTo>
                      <a:lnTo>
                        <a:pt x="69" y="159"/>
                      </a:lnTo>
                      <a:lnTo>
                        <a:pt x="210" y="159"/>
                      </a:lnTo>
                      <a:lnTo>
                        <a:pt x="210" y="223"/>
                      </a:lnTo>
                      <a:lnTo>
                        <a:pt x="69" y="223"/>
                      </a:lnTo>
                      <a:lnTo>
                        <a:pt x="69" y="336"/>
                      </a:lnTo>
                      <a:lnTo>
                        <a:pt x="255" y="336"/>
                      </a:lnTo>
                      <a:lnTo>
                        <a:pt x="255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30" name="Group 429"/>
              <p:cNvGrpSpPr/>
              <p:nvPr/>
            </p:nvGrpSpPr>
            <p:grpSpPr bwMode="gray">
              <a:xfrm>
                <a:off x="8707438" y="9023350"/>
                <a:ext cx="6146801" cy="655637"/>
                <a:chOff x="8416925" y="9023350"/>
                <a:chExt cx="6146801" cy="655637"/>
              </a:xfrm>
              <a:solidFill>
                <a:schemeClr val="bg2"/>
              </a:solidFill>
            </p:grpSpPr>
            <p:sp>
              <p:nvSpPr>
                <p:cNvPr id="431" name="Freeform 348"/>
                <p:cNvSpPr>
                  <a:spLocks noEditPoints="1"/>
                </p:cNvSpPr>
                <p:nvPr/>
              </p:nvSpPr>
              <p:spPr bwMode="gray">
                <a:xfrm>
                  <a:off x="8416925" y="9034463"/>
                  <a:ext cx="555625" cy="630237"/>
                </a:xfrm>
                <a:custGeom>
                  <a:avLst/>
                  <a:gdLst>
                    <a:gd name="T0" fmla="*/ 279 w 350"/>
                    <a:gd name="T1" fmla="*/ 397 h 397"/>
                    <a:gd name="T2" fmla="*/ 244 w 350"/>
                    <a:gd name="T3" fmla="*/ 297 h 397"/>
                    <a:gd name="T4" fmla="*/ 107 w 350"/>
                    <a:gd name="T5" fmla="*/ 297 h 397"/>
                    <a:gd name="T6" fmla="*/ 71 w 350"/>
                    <a:gd name="T7" fmla="*/ 397 h 397"/>
                    <a:gd name="T8" fmla="*/ 0 w 350"/>
                    <a:gd name="T9" fmla="*/ 397 h 397"/>
                    <a:gd name="T10" fmla="*/ 142 w 350"/>
                    <a:gd name="T11" fmla="*/ 0 h 397"/>
                    <a:gd name="T12" fmla="*/ 208 w 350"/>
                    <a:gd name="T13" fmla="*/ 0 h 397"/>
                    <a:gd name="T14" fmla="*/ 350 w 350"/>
                    <a:gd name="T15" fmla="*/ 397 h 397"/>
                    <a:gd name="T16" fmla="*/ 279 w 350"/>
                    <a:gd name="T17" fmla="*/ 397 h 397"/>
                    <a:gd name="T18" fmla="*/ 175 w 350"/>
                    <a:gd name="T19" fmla="*/ 104 h 397"/>
                    <a:gd name="T20" fmla="*/ 128 w 350"/>
                    <a:gd name="T21" fmla="*/ 236 h 397"/>
                    <a:gd name="T22" fmla="*/ 222 w 350"/>
                    <a:gd name="T23" fmla="*/ 236 h 397"/>
                    <a:gd name="T24" fmla="*/ 175 w 350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0" h="397">
                      <a:moveTo>
                        <a:pt x="279" y="397"/>
                      </a:moveTo>
                      <a:lnTo>
                        <a:pt x="244" y="297"/>
                      </a:lnTo>
                      <a:lnTo>
                        <a:pt x="107" y="297"/>
                      </a:lnTo>
                      <a:lnTo>
                        <a:pt x="71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8" y="0"/>
                      </a:lnTo>
                      <a:lnTo>
                        <a:pt x="350" y="397"/>
                      </a:lnTo>
                      <a:lnTo>
                        <a:pt x="279" y="397"/>
                      </a:lnTo>
                      <a:close/>
                      <a:moveTo>
                        <a:pt x="175" y="104"/>
                      </a:moveTo>
                      <a:lnTo>
                        <a:pt x="128" y="236"/>
                      </a:lnTo>
                      <a:lnTo>
                        <a:pt x="222" y="236"/>
                      </a:lnTo>
                      <a:lnTo>
                        <a:pt x="175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2" name="Freeform 349"/>
                <p:cNvSpPr>
                  <a:spLocks/>
                </p:cNvSpPr>
                <p:nvPr/>
              </p:nvSpPr>
              <p:spPr bwMode="gray">
                <a:xfrm>
                  <a:off x="9253538" y="9034463"/>
                  <a:ext cx="495300" cy="630237"/>
                </a:xfrm>
                <a:custGeom>
                  <a:avLst/>
                  <a:gdLst>
                    <a:gd name="T0" fmla="*/ 257 w 312"/>
                    <a:gd name="T1" fmla="*/ 397 h 397"/>
                    <a:gd name="T2" fmla="*/ 66 w 312"/>
                    <a:gd name="T3" fmla="*/ 113 h 397"/>
                    <a:gd name="T4" fmla="*/ 66 w 312"/>
                    <a:gd name="T5" fmla="*/ 397 h 397"/>
                    <a:gd name="T6" fmla="*/ 0 w 312"/>
                    <a:gd name="T7" fmla="*/ 397 h 397"/>
                    <a:gd name="T8" fmla="*/ 0 w 312"/>
                    <a:gd name="T9" fmla="*/ 0 h 397"/>
                    <a:gd name="T10" fmla="*/ 69 w 312"/>
                    <a:gd name="T11" fmla="*/ 0 h 397"/>
                    <a:gd name="T12" fmla="*/ 246 w 312"/>
                    <a:gd name="T13" fmla="*/ 269 h 397"/>
                    <a:gd name="T14" fmla="*/ 246 w 312"/>
                    <a:gd name="T15" fmla="*/ 0 h 397"/>
                    <a:gd name="T16" fmla="*/ 312 w 312"/>
                    <a:gd name="T17" fmla="*/ 0 h 397"/>
                    <a:gd name="T18" fmla="*/ 312 w 312"/>
                    <a:gd name="T19" fmla="*/ 397 h 397"/>
                    <a:gd name="T20" fmla="*/ 257 w 312"/>
                    <a:gd name="T21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2" h="397">
                      <a:moveTo>
                        <a:pt x="257" y="397"/>
                      </a:moveTo>
                      <a:lnTo>
                        <a:pt x="66" y="113"/>
                      </a:lnTo>
                      <a:lnTo>
                        <a:pt x="66" y="397"/>
                      </a:lnTo>
                      <a:lnTo>
                        <a:pt x="0" y="39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246" y="269"/>
                      </a:lnTo>
                      <a:lnTo>
                        <a:pt x="246" y="0"/>
                      </a:lnTo>
                      <a:lnTo>
                        <a:pt x="312" y="0"/>
                      </a:lnTo>
                      <a:lnTo>
                        <a:pt x="312" y="397"/>
                      </a:lnTo>
                      <a:lnTo>
                        <a:pt x="257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3" name="Freeform 350"/>
                <p:cNvSpPr>
                  <a:spLocks noEditPoints="1"/>
                </p:cNvSpPr>
                <p:nvPr/>
              </p:nvSpPr>
              <p:spPr bwMode="gray">
                <a:xfrm>
                  <a:off x="10029825" y="9034463"/>
                  <a:ext cx="555625" cy="630237"/>
                </a:xfrm>
                <a:custGeom>
                  <a:avLst/>
                  <a:gdLst>
                    <a:gd name="T0" fmla="*/ 279 w 350"/>
                    <a:gd name="T1" fmla="*/ 397 h 397"/>
                    <a:gd name="T2" fmla="*/ 243 w 350"/>
                    <a:gd name="T3" fmla="*/ 297 h 397"/>
                    <a:gd name="T4" fmla="*/ 106 w 350"/>
                    <a:gd name="T5" fmla="*/ 297 h 397"/>
                    <a:gd name="T6" fmla="*/ 71 w 350"/>
                    <a:gd name="T7" fmla="*/ 397 h 397"/>
                    <a:gd name="T8" fmla="*/ 0 w 350"/>
                    <a:gd name="T9" fmla="*/ 397 h 397"/>
                    <a:gd name="T10" fmla="*/ 142 w 350"/>
                    <a:gd name="T11" fmla="*/ 0 h 397"/>
                    <a:gd name="T12" fmla="*/ 208 w 350"/>
                    <a:gd name="T13" fmla="*/ 0 h 397"/>
                    <a:gd name="T14" fmla="*/ 350 w 350"/>
                    <a:gd name="T15" fmla="*/ 397 h 397"/>
                    <a:gd name="T16" fmla="*/ 279 w 350"/>
                    <a:gd name="T17" fmla="*/ 397 h 397"/>
                    <a:gd name="T18" fmla="*/ 175 w 350"/>
                    <a:gd name="T19" fmla="*/ 104 h 397"/>
                    <a:gd name="T20" fmla="*/ 128 w 350"/>
                    <a:gd name="T21" fmla="*/ 236 h 397"/>
                    <a:gd name="T22" fmla="*/ 222 w 350"/>
                    <a:gd name="T23" fmla="*/ 236 h 397"/>
                    <a:gd name="T24" fmla="*/ 175 w 350"/>
                    <a:gd name="T25" fmla="*/ 10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0" h="397">
                      <a:moveTo>
                        <a:pt x="279" y="397"/>
                      </a:moveTo>
                      <a:lnTo>
                        <a:pt x="243" y="297"/>
                      </a:lnTo>
                      <a:lnTo>
                        <a:pt x="106" y="297"/>
                      </a:lnTo>
                      <a:lnTo>
                        <a:pt x="71" y="397"/>
                      </a:lnTo>
                      <a:lnTo>
                        <a:pt x="0" y="397"/>
                      </a:lnTo>
                      <a:lnTo>
                        <a:pt x="142" y="0"/>
                      </a:lnTo>
                      <a:lnTo>
                        <a:pt x="208" y="0"/>
                      </a:lnTo>
                      <a:lnTo>
                        <a:pt x="350" y="397"/>
                      </a:lnTo>
                      <a:lnTo>
                        <a:pt x="279" y="397"/>
                      </a:lnTo>
                      <a:close/>
                      <a:moveTo>
                        <a:pt x="175" y="104"/>
                      </a:moveTo>
                      <a:lnTo>
                        <a:pt x="128" y="236"/>
                      </a:lnTo>
                      <a:lnTo>
                        <a:pt x="222" y="236"/>
                      </a:lnTo>
                      <a:lnTo>
                        <a:pt x="175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4" name="Freeform 351"/>
                <p:cNvSpPr>
                  <a:spLocks/>
                </p:cNvSpPr>
                <p:nvPr/>
              </p:nvSpPr>
              <p:spPr bwMode="gray">
                <a:xfrm>
                  <a:off x="10866438" y="9034463"/>
                  <a:ext cx="374650" cy="630237"/>
                </a:xfrm>
                <a:custGeom>
                  <a:avLst/>
                  <a:gdLst>
                    <a:gd name="T0" fmla="*/ 0 w 236"/>
                    <a:gd name="T1" fmla="*/ 397 h 397"/>
                    <a:gd name="T2" fmla="*/ 0 w 236"/>
                    <a:gd name="T3" fmla="*/ 0 h 397"/>
                    <a:gd name="T4" fmla="*/ 66 w 236"/>
                    <a:gd name="T5" fmla="*/ 0 h 397"/>
                    <a:gd name="T6" fmla="*/ 66 w 236"/>
                    <a:gd name="T7" fmla="*/ 335 h 397"/>
                    <a:gd name="T8" fmla="*/ 236 w 236"/>
                    <a:gd name="T9" fmla="*/ 335 h 397"/>
                    <a:gd name="T10" fmla="*/ 236 w 236"/>
                    <a:gd name="T11" fmla="*/ 397 h 397"/>
                    <a:gd name="T12" fmla="*/ 0 w 236"/>
                    <a:gd name="T13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6" h="397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66" y="0"/>
                      </a:lnTo>
                      <a:lnTo>
                        <a:pt x="66" y="335"/>
                      </a:lnTo>
                      <a:lnTo>
                        <a:pt x="236" y="335"/>
                      </a:lnTo>
                      <a:lnTo>
                        <a:pt x="236" y="397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5" name="Freeform 352"/>
                <p:cNvSpPr>
                  <a:spLocks/>
                </p:cNvSpPr>
                <p:nvPr/>
              </p:nvSpPr>
              <p:spPr bwMode="gray">
                <a:xfrm>
                  <a:off x="11372850" y="9034463"/>
                  <a:ext cx="539750" cy="630237"/>
                </a:xfrm>
                <a:custGeom>
                  <a:avLst/>
                  <a:gdLst>
                    <a:gd name="T0" fmla="*/ 203 w 340"/>
                    <a:gd name="T1" fmla="*/ 219 h 397"/>
                    <a:gd name="T2" fmla="*/ 203 w 340"/>
                    <a:gd name="T3" fmla="*/ 397 h 397"/>
                    <a:gd name="T4" fmla="*/ 137 w 340"/>
                    <a:gd name="T5" fmla="*/ 397 h 397"/>
                    <a:gd name="T6" fmla="*/ 137 w 340"/>
                    <a:gd name="T7" fmla="*/ 219 h 397"/>
                    <a:gd name="T8" fmla="*/ 0 w 340"/>
                    <a:gd name="T9" fmla="*/ 0 h 397"/>
                    <a:gd name="T10" fmla="*/ 71 w 340"/>
                    <a:gd name="T11" fmla="*/ 0 h 397"/>
                    <a:gd name="T12" fmla="*/ 170 w 340"/>
                    <a:gd name="T13" fmla="*/ 160 h 397"/>
                    <a:gd name="T14" fmla="*/ 269 w 340"/>
                    <a:gd name="T15" fmla="*/ 0 h 397"/>
                    <a:gd name="T16" fmla="*/ 340 w 340"/>
                    <a:gd name="T17" fmla="*/ 0 h 397"/>
                    <a:gd name="T18" fmla="*/ 203 w 340"/>
                    <a:gd name="T19" fmla="*/ 219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0" h="397">
                      <a:moveTo>
                        <a:pt x="203" y="219"/>
                      </a:moveTo>
                      <a:lnTo>
                        <a:pt x="203" y="397"/>
                      </a:lnTo>
                      <a:lnTo>
                        <a:pt x="137" y="397"/>
                      </a:lnTo>
                      <a:lnTo>
                        <a:pt x="137" y="219"/>
                      </a:lnTo>
                      <a:lnTo>
                        <a:pt x="0" y="0"/>
                      </a:lnTo>
                      <a:lnTo>
                        <a:pt x="71" y="0"/>
                      </a:lnTo>
                      <a:lnTo>
                        <a:pt x="170" y="160"/>
                      </a:lnTo>
                      <a:lnTo>
                        <a:pt x="269" y="0"/>
                      </a:lnTo>
                      <a:lnTo>
                        <a:pt x="340" y="0"/>
                      </a:lnTo>
                      <a:lnTo>
                        <a:pt x="203" y="2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6" name="Freeform 353"/>
                <p:cNvSpPr>
                  <a:spLocks/>
                </p:cNvSpPr>
                <p:nvPr/>
              </p:nvSpPr>
              <p:spPr bwMode="gray">
                <a:xfrm>
                  <a:off x="12163425" y="9034463"/>
                  <a:ext cx="468313" cy="630237"/>
                </a:xfrm>
                <a:custGeom>
                  <a:avLst/>
                  <a:gdLst>
                    <a:gd name="T0" fmla="*/ 182 w 295"/>
                    <a:gd name="T1" fmla="*/ 64 h 397"/>
                    <a:gd name="T2" fmla="*/ 182 w 295"/>
                    <a:gd name="T3" fmla="*/ 397 h 397"/>
                    <a:gd name="T4" fmla="*/ 114 w 295"/>
                    <a:gd name="T5" fmla="*/ 397 h 397"/>
                    <a:gd name="T6" fmla="*/ 114 w 295"/>
                    <a:gd name="T7" fmla="*/ 64 h 397"/>
                    <a:gd name="T8" fmla="*/ 0 w 295"/>
                    <a:gd name="T9" fmla="*/ 64 h 397"/>
                    <a:gd name="T10" fmla="*/ 0 w 295"/>
                    <a:gd name="T11" fmla="*/ 0 h 397"/>
                    <a:gd name="T12" fmla="*/ 295 w 295"/>
                    <a:gd name="T13" fmla="*/ 0 h 397"/>
                    <a:gd name="T14" fmla="*/ 295 w 295"/>
                    <a:gd name="T15" fmla="*/ 64 h 397"/>
                    <a:gd name="T16" fmla="*/ 182 w 295"/>
                    <a:gd name="T17" fmla="*/ 6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5" h="397">
                      <a:moveTo>
                        <a:pt x="182" y="64"/>
                      </a:moveTo>
                      <a:lnTo>
                        <a:pt x="182" y="397"/>
                      </a:lnTo>
                      <a:lnTo>
                        <a:pt x="114" y="397"/>
                      </a:lnTo>
                      <a:lnTo>
                        <a:pt x="114" y="64"/>
                      </a:lnTo>
                      <a:lnTo>
                        <a:pt x="0" y="64"/>
                      </a:lnTo>
                      <a:lnTo>
                        <a:pt x="0" y="0"/>
                      </a:lnTo>
                      <a:lnTo>
                        <a:pt x="295" y="0"/>
                      </a:lnTo>
                      <a:lnTo>
                        <a:pt x="295" y="64"/>
                      </a:lnTo>
                      <a:lnTo>
                        <a:pt x="18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7" name="Rectangle 354"/>
                <p:cNvSpPr>
                  <a:spLocks noChangeArrowheads="1"/>
                </p:cNvSpPr>
                <p:nvPr/>
              </p:nvSpPr>
              <p:spPr bwMode="gray">
                <a:xfrm>
                  <a:off x="12917488" y="9034463"/>
                  <a:ext cx="107950" cy="6302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8" name="Freeform 355"/>
                <p:cNvSpPr>
                  <a:spLocks/>
                </p:cNvSpPr>
                <p:nvPr/>
              </p:nvSpPr>
              <p:spPr bwMode="gray">
                <a:xfrm>
                  <a:off x="13338175" y="9023350"/>
                  <a:ext cx="490538" cy="655637"/>
                </a:xfrm>
                <a:custGeom>
                  <a:avLst/>
                  <a:gdLst>
                    <a:gd name="T0" fmla="*/ 0 w 131"/>
                    <a:gd name="T1" fmla="*/ 87 h 175"/>
                    <a:gd name="T2" fmla="*/ 84 w 131"/>
                    <a:gd name="T3" fmla="*/ 0 h 175"/>
                    <a:gd name="T4" fmla="*/ 131 w 131"/>
                    <a:gd name="T5" fmla="*/ 10 h 175"/>
                    <a:gd name="T6" fmla="*/ 128 w 131"/>
                    <a:gd name="T7" fmla="*/ 37 h 175"/>
                    <a:gd name="T8" fmla="*/ 84 w 131"/>
                    <a:gd name="T9" fmla="*/ 27 h 175"/>
                    <a:gd name="T10" fmla="*/ 31 w 131"/>
                    <a:gd name="T11" fmla="*/ 87 h 175"/>
                    <a:gd name="T12" fmla="*/ 84 w 131"/>
                    <a:gd name="T13" fmla="*/ 148 h 175"/>
                    <a:gd name="T14" fmla="*/ 128 w 131"/>
                    <a:gd name="T15" fmla="*/ 138 h 175"/>
                    <a:gd name="T16" fmla="*/ 131 w 131"/>
                    <a:gd name="T17" fmla="*/ 165 h 175"/>
                    <a:gd name="T18" fmla="*/ 84 w 131"/>
                    <a:gd name="T19" fmla="*/ 175 h 175"/>
                    <a:gd name="T20" fmla="*/ 0 w 131"/>
                    <a:gd name="T21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" h="175">
                      <a:moveTo>
                        <a:pt x="0" y="87"/>
                      </a:moveTo>
                      <a:cubicBezTo>
                        <a:pt x="0" y="34"/>
                        <a:pt x="35" y="0"/>
                        <a:pt x="84" y="0"/>
                      </a:cubicBezTo>
                      <a:cubicBezTo>
                        <a:pt x="101" y="0"/>
                        <a:pt x="119" y="4"/>
                        <a:pt x="131" y="10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14" y="31"/>
                        <a:pt x="101" y="27"/>
                        <a:pt x="84" y="27"/>
                      </a:cubicBezTo>
                      <a:cubicBezTo>
                        <a:pt x="49" y="27"/>
                        <a:pt x="31" y="53"/>
                        <a:pt x="31" y="87"/>
                      </a:cubicBezTo>
                      <a:cubicBezTo>
                        <a:pt x="31" y="122"/>
                        <a:pt x="49" y="148"/>
                        <a:pt x="84" y="148"/>
                      </a:cubicBezTo>
                      <a:cubicBezTo>
                        <a:pt x="101" y="148"/>
                        <a:pt x="114" y="144"/>
                        <a:pt x="128" y="138"/>
                      </a:cubicBezTo>
                      <a:cubicBezTo>
                        <a:pt x="131" y="165"/>
                        <a:pt x="131" y="165"/>
                        <a:pt x="131" y="165"/>
                      </a:cubicBezTo>
                      <a:cubicBezTo>
                        <a:pt x="119" y="171"/>
                        <a:pt x="101" y="175"/>
                        <a:pt x="84" y="175"/>
                      </a:cubicBezTo>
                      <a:cubicBezTo>
                        <a:pt x="35" y="175"/>
                        <a:pt x="0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  <p:sp>
              <p:nvSpPr>
                <p:cNvPr id="439" name="Freeform 356"/>
                <p:cNvSpPr>
                  <a:spLocks/>
                </p:cNvSpPr>
                <p:nvPr/>
              </p:nvSpPr>
              <p:spPr bwMode="gray">
                <a:xfrm>
                  <a:off x="14101763" y="9023350"/>
                  <a:ext cx="461963" cy="655637"/>
                </a:xfrm>
                <a:custGeom>
                  <a:avLst/>
                  <a:gdLst>
                    <a:gd name="T0" fmla="*/ 2 w 123"/>
                    <a:gd name="T1" fmla="*/ 163 h 175"/>
                    <a:gd name="T2" fmla="*/ 6 w 123"/>
                    <a:gd name="T3" fmla="*/ 131 h 175"/>
                    <a:gd name="T4" fmla="*/ 58 w 123"/>
                    <a:gd name="T5" fmla="*/ 148 h 175"/>
                    <a:gd name="T6" fmla="*/ 91 w 123"/>
                    <a:gd name="T7" fmla="*/ 127 h 175"/>
                    <a:gd name="T8" fmla="*/ 51 w 123"/>
                    <a:gd name="T9" fmla="*/ 96 h 175"/>
                    <a:gd name="T10" fmla="*/ 0 w 123"/>
                    <a:gd name="T11" fmla="*/ 50 h 175"/>
                    <a:gd name="T12" fmla="*/ 60 w 123"/>
                    <a:gd name="T13" fmla="*/ 0 h 175"/>
                    <a:gd name="T14" fmla="*/ 114 w 123"/>
                    <a:gd name="T15" fmla="*/ 13 h 175"/>
                    <a:gd name="T16" fmla="*/ 111 w 123"/>
                    <a:gd name="T17" fmla="*/ 42 h 175"/>
                    <a:gd name="T18" fmla="*/ 62 w 123"/>
                    <a:gd name="T19" fmla="*/ 27 h 175"/>
                    <a:gd name="T20" fmla="*/ 29 w 123"/>
                    <a:gd name="T21" fmla="*/ 47 h 175"/>
                    <a:gd name="T22" fmla="*/ 63 w 123"/>
                    <a:gd name="T23" fmla="*/ 72 h 175"/>
                    <a:gd name="T24" fmla="*/ 123 w 123"/>
                    <a:gd name="T25" fmla="*/ 127 h 175"/>
                    <a:gd name="T26" fmla="*/ 57 w 123"/>
                    <a:gd name="T27" fmla="*/ 175 h 175"/>
                    <a:gd name="T28" fmla="*/ 2 w 123"/>
                    <a:gd name="T29" fmla="*/ 16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3" h="175">
                      <a:moveTo>
                        <a:pt x="2" y="163"/>
                      </a:moveTo>
                      <a:cubicBezTo>
                        <a:pt x="6" y="131"/>
                        <a:pt x="6" y="131"/>
                        <a:pt x="6" y="131"/>
                      </a:cubicBezTo>
                      <a:cubicBezTo>
                        <a:pt x="15" y="139"/>
                        <a:pt x="34" y="148"/>
                        <a:pt x="58" y="148"/>
                      </a:cubicBezTo>
                      <a:cubicBezTo>
                        <a:pt x="77" y="148"/>
                        <a:pt x="91" y="143"/>
                        <a:pt x="91" y="127"/>
                      </a:cubicBezTo>
                      <a:cubicBezTo>
                        <a:pt x="91" y="110"/>
                        <a:pt x="72" y="103"/>
                        <a:pt x="51" y="96"/>
                      </a:cubicBezTo>
                      <a:cubicBezTo>
                        <a:pt x="26" y="88"/>
                        <a:pt x="0" y="79"/>
                        <a:pt x="0" y="50"/>
                      </a:cubicBezTo>
                      <a:cubicBezTo>
                        <a:pt x="0" y="28"/>
                        <a:pt x="15" y="0"/>
                        <a:pt x="60" y="0"/>
                      </a:cubicBezTo>
                      <a:cubicBezTo>
                        <a:pt x="83" y="0"/>
                        <a:pt x="105" y="7"/>
                        <a:pt x="114" y="13"/>
                      </a:cubicBezTo>
                      <a:cubicBezTo>
                        <a:pt x="111" y="42"/>
                        <a:pt x="111" y="42"/>
                        <a:pt x="111" y="42"/>
                      </a:cubicBezTo>
                      <a:cubicBezTo>
                        <a:pt x="93" y="32"/>
                        <a:pt x="78" y="27"/>
                        <a:pt x="62" y="27"/>
                      </a:cubicBezTo>
                      <a:cubicBezTo>
                        <a:pt x="47" y="27"/>
                        <a:pt x="29" y="31"/>
                        <a:pt x="29" y="47"/>
                      </a:cubicBezTo>
                      <a:cubicBezTo>
                        <a:pt x="29" y="61"/>
                        <a:pt x="45" y="66"/>
                        <a:pt x="63" y="72"/>
                      </a:cubicBezTo>
                      <a:cubicBezTo>
                        <a:pt x="90" y="80"/>
                        <a:pt x="123" y="90"/>
                        <a:pt x="123" y="127"/>
                      </a:cubicBezTo>
                      <a:cubicBezTo>
                        <a:pt x="123" y="145"/>
                        <a:pt x="114" y="175"/>
                        <a:pt x="57" y="175"/>
                      </a:cubicBezTo>
                      <a:cubicBezTo>
                        <a:pt x="32" y="175"/>
                        <a:pt x="12" y="169"/>
                        <a:pt x="2" y="1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black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424" name="Group 423"/>
            <p:cNvGrpSpPr>
              <a:grpSpLocks noChangeAspect="1"/>
            </p:cNvGrpSpPr>
            <p:nvPr/>
          </p:nvGrpSpPr>
          <p:grpSpPr bwMode="gray">
            <a:xfrm>
              <a:off x="9199501" y="1692521"/>
              <a:ext cx="574446" cy="300871"/>
              <a:chOff x="-3325813" y="3808413"/>
              <a:chExt cx="1470025" cy="769938"/>
            </a:xfrm>
          </p:grpSpPr>
          <p:sp>
            <p:nvSpPr>
              <p:cNvPr id="425" name="Freeform 402"/>
              <p:cNvSpPr>
                <a:spLocks/>
              </p:cNvSpPr>
              <p:nvPr/>
            </p:nvSpPr>
            <p:spPr bwMode="gray">
              <a:xfrm>
                <a:off x="-2921001" y="4157663"/>
                <a:ext cx="371475" cy="420688"/>
              </a:xfrm>
              <a:custGeom>
                <a:avLst/>
                <a:gdLst>
                  <a:gd name="T0" fmla="*/ 97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3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3 w 99"/>
                  <a:gd name="T13" fmla="*/ 86 h 112"/>
                  <a:gd name="T14" fmla="*/ 47 w 99"/>
                  <a:gd name="T15" fmla="*/ 111 h 112"/>
                  <a:gd name="T16" fmla="*/ 50 w 99"/>
                  <a:gd name="T17" fmla="*/ 112 h 112"/>
                  <a:gd name="T18" fmla="*/ 52 w 99"/>
                  <a:gd name="T19" fmla="*/ 111 h 112"/>
                  <a:gd name="T20" fmla="*/ 97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7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7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1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7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26" name="Freeform 403"/>
              <p:cNvSpPr>
                <a:spLocks/>
              </p:cNvSpPr>
              <p:nvPr/>
            </p:nvSpPr>
            <p:spPr bwMode="gray">
              <a:xfrm>
                <a:off x="-3325813" y="4157663"/>
                <a:ext cx="371475" cy="420688"/>
              </a:xfrm>
              <a:custGeom>
                <a:avLst/>
                <a:gdLst>
                  <a:gd name="T0" fmla="*/ 96 w 99"/>
                  <a:gd name="T1" fmla="*/ 26 h 112"/>
                  <a:gd name="T2" fmla="*/ 52 w 99"/>
                  <a:gd name="T3" fmla="*/ 1 h 112"/>
                  <a:gd name="T4" fmla="*/ 47 w 99"/>
                  <a:gd name="T5" fmla="*/ 1 h 112"/>
                  <a:gd name="T6" fmla="*/ 2 w 99"/>
                  <a:gd name="T7" fmla="*/ 26 h 112"/>
                  <a:gd name="T8" fmla="*/ 0 w 99"/>
                  <a:gd name="T9" fmla="*/ 30 h 112"/>
                  <a:gd name="T10" fmla="*/ 0 w 99"/>
                  <a:gd name="T11" fmla="*/ 81 h 112"/>
                  <a:gd name="T12" fmla="*/ 2 w 99"/>
                  <a:gd name="T13" fmla="*/ 86 h 112"/>
                  <a:gd name="T14" fmla="*/ 47 w 99"/>
                  <a:gd name="T15" fmla="*/ 111 h 112"/>
                  <a:gd name="T16" fmla="*/ 49 w 99"/>
                  <a:gd name="T17" fmla="*/ 112 h 112"/>
                  <a:gd name="T18" fmla="*/ 52 w 99"/>
                  <a:gd name="T19" fmla="*/ 111 h 112"/>
                  <a:gd name="T20" fmla="*/ 96 w 99"/>
                  <a:gd name="T21" fmla="*/ 86 h 112"/>
                  <a:gd name="T22" fmla="*/ 99 w 99"/>
                  <a:gd name="T23" fmla="*/ 81 h 112"/>
                  <a:gd name="T24" fmla="*/ 99 w 99"/>
                  <a:gd name="T25" fmla="*/ 30 h 112"/>
                  <a:gd name="T26" fmla="*/ 96 w 99"/>
                  <a:gd name="T27" fmla="*/ 2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6" y="26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3"/>
                      <a:pt x="1" y="85"/>
                      <a:pt x="2" y="86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12"/>
                      <a:pt x="48" y="112"/>
                      <a:pt x="49" y="112"/>
                    </a:cubicBezTo>
                    <a:cubicBezTo>
                      <a:pt x="50" y="112"/>
                      <a:pt x="51" y="112"/>
                      <a:pt x="52" y="11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8" y="85"/>
                      <a:pt x="99" y="83"/>
                      <a:pt x="99" y="81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29"/>
                      <a:pt x="98" y="27"/>
                      <a:pt x="9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27" name="Freeform 404"/>
              <p:cNvSpPr>
                <a:spLocks/>
              </p:cNvSpPr>
              <p:nvPr/>
            </p:nvSpPr>
            <p:spPr bwMode="gray">
              <a:xfrm>
                <a:off x="-3122613" y="3808413"/>
                <a:ext cx="369888" cy="420688"/>
              </a:xfrm>
              <a:custGeom>
                <a:avLst/>
                <a:gdLst>
                  <a:gd name="T0" fmla="*/ 99 w 99"/>
                  <a:gd name="T1" fmla="*/ 82 h 112"/>
                  <a:gd name="T2" fmla="*/ 99 w 99"/>
                  <a:gd name="T3" fmla="*/ 31 h 112"/>
                  <a:gd name="T4" fmla="*/ 97 w 99"/>
                  <a:gd name="T5" fmla="*/ 26 h 112"/>
                  <a:gd name="T6" fmla="*/ 52 w 99"/>
                  <a:gd name="T7" fmla="*/ 1 h 112"/>
                  <a:gd name="T8" fmla="*/ 47 w 99"/>
                  <a:gd name="T9" fmla="*/ 1 h 112"/>
                  <a:gd name="T10" fmla="*/ 3 w 99"/>
                  <a:gd name="T11" fmla="*/ 26 h 112"/>
                  <a:gd name="T12" fmla="*/ 0 w 99"/>
                  <a:gd name="T13" fmla="*/ 31 h 112"/>
                  <a:gd name="T14" fmla="*/ 0 w 99"/>
                  <a:gd name="T15" fmla="*/ 82 h 112"/>
                  <a:gd name="T16" fmla="*/ 3 w 99"/>
                  <a:gd name="T17" fmla="*/ 86 h 112"/>
                  <a:gd name="T18" fmla="*/ 47 w 99"/>
                  <a:gd name="T19" fmla="*/ 112 h 112"/>
                  <a:gd name="T20" fmla="*/ 50 w 99"/>
                  <a:gd name="T21" fmla="*/ 112 h 112"/>
                  <a:gd name="T22" fmla="*/ 52 w 99"/>
                  <a:gd name="T23" fmla="*/ 112 h 112"/>
                  <a:gd name="T24" fmla="*/ 97 w 99"/>
                  <a:gd name="T25" fmla="*/ 86 h 112"/>
                  <a:gd name="T26" fmla="*/ 99 w 99"/>
                  <a:gd name="T27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12">
                    <a:moveTo>
                      <a:pt x="99" y="82"/>
                    </a:move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7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49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5"/>
                      <a:pt x="3" y="86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8" y="112"/>
                      <a:pt x="49" y="112"/>
                      <a:pt x="50" y="112"/>
                    </a:cubicBezTo>
                    <a:cubicBezTo>
                      <a:pt x="51" y="112"/>
                      <a:pt x="51" y="112"/>
                      <a:pt x="52" y="112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8" y="85"/>
                      <a:pt x="99" y="83"/>
                      <a:pt x="99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28" name="Freeform 405"/>
              <p:cNvSpPr>
                <a:spLocks noEditPoints="1"/>
              </p:cNvSpPr>
              <p:nvPr/>
            </p:nvSpPr>
            <p:spPr bwMode="gray">
              <a:xfrm>
                <a:off x="-2717801" y="3808413"/>
                <a:ext cx="862013" cy="769938"/>
              </a:xfrm>
              <a:custGeom>
                <a:avLst/>
                <a:gdLst>
                  <a:gd name="T0" fmla="*/ 207 w 230"/>
                  <a:gd name="T1" fmla="*/ 81 h 205"/>
                  <a:gd name="T2" fmla="*/ 207 w 230"/>
                  <a:gd name="T3" fmla="*/ 31 h 205"/>
                  <a:gd name="T4" fmla="*/ 205 w 230"/>
                  <a:gd name="T5" fmla="*/ 26 h 205"/>
                  <a:gd name="T6" fmla="*/ 160 w 230"/>
                  <a:gd name="T7" fmla="*/ 1 h 205"/>
                  <a:gd name="T8" fmla="*/ 156 w 230"/>
                  <a:gd name="T9" fmla="*/ 1 h 205"/>
                  <a:gd name="T10" fmla="*/ 111 w 230"/>
                  <a:gd name="T11" fmla="*/ 26 h 205"/>
                  <a:gd name="T12" fmla="*/ 109 w 230"/>
                  <a:gd name="T13" fmla="*/ 31 h 205"/>
                  <a:gd name="T14" fmla="*/ 109 w 230"/>
                  <a:gd name="T15" fmla="*/ 92 h 205"/>
                  <a:gd name="T16" fmla="*/ 110 w 230"/>
                  <a:gd name="T17" fmla="*/ 96 h 205"/>
                  <a:gd name="T18" fmla="*/ 110 w 230"/>
                  <a:gd name="T19" fmla="*/ 96 h 205"/>
                  <a:gd name="T20" fmla="*/ 110 w 230"/>
                  <a:gd name="T21" fmla="*/ 96 h 205"/>
                  <a:gd name="T22" fmla="*/ 111 w 230"/>
                  <a:gd name="T23" fmla="*/ 97 h 205"/>
                  <a:gd name="T24" fmla="*/ 143 w 230"/>
                  <a:gd name="T25" fmla="*/ 116 h 205"/>
                  <a:gd name="T26" fmla="*/ 143 w 230"/>
                  <a:gd name="T27" fmla="*/ 172 h 205"/>
                  <a:gd name="T28" fmla="*/ 104 w 230"/>
                  <a:gd name="T29" fmla="*/ 194 h 205"/>
                  <a:gd name="T30" fmla="*/ 65 w 230"/>
                  <a:gd name="T31" fmla="*/ 172 h 205"/>
                  <a:gd name="T32" fmla="*/ 65 w 230"/>
                  <a:gd name="T33" fmla="*/ 116 h 205"/>
                  <a:gd name="T34" fmla="*/ 96 w 230"/>
                  <a:gd name="T35" fmla="*/ 98 h 205"/>
                  <a:gd name="T36" fmla="*/ 99 w 230"/>
                  <a:gd name="T37" fmla="*/ 93 h 205"/>
                  <a:gd name="T38" fmla="*/ 99 w 230"/>
                  <a:gd name="T39" fmla="*/ 92 h 205"/>
                  <a:gd name="T40" fmla="*/ 99 w 230"/>
                  <a:gd name="T41" fmla="*/ 31 h 205"/>
                  <a:gd name="T42" fmla="*/ 96 w 230"/>
                  <a:gd name="T43" fmla="*/ 26 h 205"/>
                  <a:gd name="T44" fmla="*/ 52 w 230"/>
                  <a:gd name="T45" fmla="*/ 1 h 205"/>
                  <a:gd name="T46" fmla="*/ 47 w 230"/>
                  <a:gd name="T47" fmla="*/ 1 h 205"/>
                  <a:gd name="T48" fmla="*/ 3 w 230"/>
                  <a:gd name="T49" fmla="*/ 26 h 205"/>
                  <a:gd name="T50" fmla="*/ 0 w 230"/>
                  <a:gd name="T51" fmla="*/ 31 h 205"/>
                  <a:gd name="T52" fmla="*/ 0 w 230"/>
                  <a:gd name="T53" fmla="*/ 82 h 205"/>
                  <a:gd name="T54" fmla="*/ 5 w 230"/>
                  <a:gd name="T55" fmla="*/ 87 h 205"/>
                  <a:gd name="T56" fmla="*/ 10 w 230"/>
                  <a:gd name="T57" fmla="*/ 82 h 205"/>
                  <a:gd name="T58" fmla="*/ 10 w 230"/>
                  <a:gd name="T59" fmla="*/ 33 h 205"/>
                  <a:gd name="T60" fmla="*/ 49 w 230"/>
                  <a:gd name="T61" fmla="*/ 11 h 205"/>
                  <a:gd name="T62" fmla="*/ 89 w 230"/>
                  <a:gd name="T63" fmla="*/ 33 h 205"/>
                  <a:gd name="T64" fmla="*/ 89 w 230"/>
                  <a:gd name="T65" fmla="*/ 90 h 205"/>
                  <a:gd name="T66" fmla="*/ 57 w 230"/>
                  <a:gd name="T67" fmla="*/ 108 h 205"/>
                  <a:gd name="T68" fmla="*/ 55 w 230"/>
                  <a:gd name="T69" fmla="*/ 113 h 205"/>
                  <a:gd name="T70" fmla="*/ 55 w 230"/>
                  <a:gd name="T71" fmla="*/ 174 h 205"/>
                  <a:gd name="T72" fmla="*/ 57 w 230"/>
                  <a:gd name="T73" fmla="*/ 179 h 205"/>
                  <a:gd name="T74" fmla="*/ 101 w 230"/>
                  <a:gd name="T75" fmla="*/ 204 h 205"/>
                  <a:gd name="T76" fmla="*/ 104 w 230"/>
                  <a:gd name="T77" fmla="*/ 205 h 205"/>
                  <a:gd name="T78" fmla="*/ 106 w 230"/>
                  <a:gd name="T79" fmla="*/ 204 h 205"/>
                  <a:gd name="T80" fmla="*/ 151 w 230"/>
                  <a:gd name="T81" fmla="*/ 179 h 205"/>
                  <a:gd name="T82" fmla="*/ 153 w 230"/>
                  <a:gd name="T83" fmla="*/ 174 h 205"/>
                  <a:gd name="T84" fmla="*/ 153 w 230"/>
                  <a:gd name="T85" fmla="*/ 113 h 205"/>
                  <a:gd name="T86" fmla="*/ 151 w 230"/>
                  <a:gd name="T87" fmla="*/ 108 h 205"/>
                  <a:gd name="T88" fmla="*/ 119 w 230"/>
                  <a:gd name="T89" fmla="*/ 90 h 205"/>
                  <a:gd name="T90" fmla="*/ 119 w 230"/>
                  <a:gd name="T91" fmla="*/ 33 h 205"/>
                  <a:gd name="T92" fmla="*/ 158 w 230"/>
                  <a:gd name="T93" fmla="*/ 11 h 205"/>
                  <a:gd name="T94" fmla="*/ 197 w 230"/>
                  <a:gd name="T95" fmla="*/ 33 h 205"/>
                  <a:gd name="T96" fmla="*/ 197 w 230"/>
                  <a:gd name="T97" fmla="*/ 81 h 205"/>
                  <a:gd name="T98" fmla="*/ 175 w 230"/>
                  <a:gd name="T99" fmla="*/ 109 h 205"/>
                  <a:gd name="T100" fmla="*/ 202 w 230"/>
                  <a:gd name="T101" fmla="*/ 136 h 205"/>
                  <a:gd name="T102" fmla="*/ 230 w 230"/>
                  <a:gd name="T103" fmla="*/ 109 h 205"/>
                  <a:gd name="T104" fmla="*/ 207 w 230"/>
                  <a:gd name="T105" fmla="*/ 81 h 205"/>
                  <a:gd name="T106" fmla="*/ 202 w 230"/>
                  <a:gd name="T107" fmla="*/ 126 h 205"/>
                  <a:gd name="T108" fmla="*/ 185 w 230"/>
                  <a:gd name="T109" fmla="*/ 109 h 205"/>
                  <a:gd name="T110" fmla="*/ 202 w 230"/>
                  <a:gd name="T111" fmla="*/ 91 h 205"/>
                  <a:gd name="T112" fmla="*/ 220 w 230"/>
                  <a:gd name="T113" fmla="*/ 109 h 205"/>
                  <a:gd name="T114" fmla="*/ 202 w 230"/>
                  <a:gd name="T115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0" h="205">
                    <a:moveTo>
                      <a:pt x="207" y="8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7" y="29"/>
                      <a:pt x="206" y="27"/>
                      <a:pt x="205" y="26"/>
                    </a:cubicBezTo>
                    <a:cubicBezTo>
                      <a:pt x="160" y="1"/>
                      <a:pt x="160" y="1"/>
                      <a:pt x="160" y="1"/>
                    </a:cubicBezTo>
                    <a:cubicBezTo>
                      <a:pt x="159" y="0"/>
                      <a:pt x="157" y="0"/>
                      <a:pt x="156" y="1"/>
                    </a:cubicBezTo>
                    <a:cubicBezTo>
                      <a:pt x="111" y="26"/>
                      <a:pt x="111" y="26"/>
                      <a:pt x="111" y="26"/>
                    </a:cubicBezTo>
                    <a:cubicBezTo>
                      <a:pt x="110" y="27"/>
                      <a:pt x="109" y="29"/>
                      <a:pt x="109" y="31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4"/>
                      <a:pt x="109" y="95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6"/>
                      <a:pt x="111" y="97"/>
                      <a:pt x="111" y="97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3" y="172"/>
                      <a:pt x="143" y="172"/>
                      <a:pt x="143" y="172"/>
                    </a:cubicBezTo>
                    <a:cubicBezTo>
                      <a:pt x="104" y="194"/>
                      <a:pt x="104" y="194"/>
                      <a:pt x="104" y="194"/>
                    </a:cubicBezTo>
                    <a:cubicBezTo>
                      <a:pt x="65" y="172"/>
                      <a:pt x="65" y="172"/>
                      <a:pt x="65" y="172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8" y="97"/>
                      <a:pt x="99" y="95"/>
                      <a:pt x="99" y="93"/>
                    </a:cubicBezTo>
                    <a:cubicBezTo>
                      <a:pt x="99" y="93"/>
                      <a:pt x="99" y="93"/>
                      <a:pt x="99" y="9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29"/>
                      <a:pt x="98" y="27"/>
                      <a:pt x="96" y="2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48" y="0"/>
                      <a:pt x="47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1" y="27"/>
                      <a:pt x="0" y="29"/>
                      <a:pt x="0" y="3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7"/>
                      <a:pt x="5" y="87"/>
                    </a:cubicBezTo>
                    <a:cubicBezTo>
                      <a:pt x="8" y="87"/>
                      <a:pt x="10" y="84"/>
                      <a:pt x="10" y="8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9"/>
                      <a:pt x="55" y="111"/>
                      <a:pt x="55" y="113"/>
                    </a:cubicBezTo>
                    <a:cubicBezTo>
                      <a:pt x="55" y="174"/>
                      <a:pt x="55" y="174"/>
                      <a:pt x="55" y="174"/>
                    </a:cubicBezTo>
                    <a:cubicBezTo>
                      <a:pt x="55" y="176"/>
                      <a:pt x="56" y="178"/>
                      <a:pt x="57" y="179"/>
                    </a:cubicBezTo>
                    <a:cubicBezTo>
                      <a:pt x="101" y="204"/>
                      <a:pt x="101" y="204"/>
                      <a:pt x="101" y="204"/>
                    </a:cubicBezTo>
                    <a:cubicBezTo>
                      <a:pt x="102" y="205"/>
                      <a:pt x="103" y="205"/>
                      <a:pt x="104" y="205"/>
                    </a:cubicBezTo>
                    <a:cubicBezTo>
                      <a:pt x="105" y="205"/>
                      <a:pt x="106" y="205"/>
                      <a:pt x="106" y="204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52" y="178"/>
                      <a:pt x="153" y="176"/>
                      <a:pt x="153" y="174"/>
                    </a:cubicBezTo>
                    <a:cubicBezTo>
                      <a:pt x="153" y="113"/>
                      <a:pt x="153" y="113"/>
                      <a:pt x="153" y="113"/>
                    </a:cubicBezTo>
                    <a:cubicBezTo>
                      <a:pt x="153" y="111"/>
                      <a:pt x="152" y="109"/>
                      <a:pt x="151" y="108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58" y="11"/>
                      <a:pt x="158" y="11"/>
                      <a:pt x="158" y="11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81"/>
                      <a:pt x="197" y="81"/>
                      <a:pt x="197" y="81"/>
                    </a:cubicBezTo>
                    <a:cubicBezTo>
                      <a:pt x="184" y="84"/>
                      <a:pt x="175" y="95"/>
                      <a:pt x="175" y="109"/>
                    </a:cubicBezTo>
                    <a:cubicBezTo>
                      <a:pt x="175" y="124"/>
                      <a:pt x="187" y="136"/>
                      <a:pt x="202" y="136"/>
                    </a:cubicBezTo>
                    <a:cubicBezTo>
                      <a:pt x="218" y="136"/>
                      <a:pt x="230" y="124"/>
                      <a:pt x="230" y="109"/>
                    </a:cubicBezTo>
                    <a:cubicBezTo>
                      <a:pt x="230" y="95"/>
                      <a:pt x="220" y="84"/>
                      <a:pt x="207" y="81"/>
                    </a:cubicBezTo>
                    <a:close/>
                    <a:moveTo>
                      <a:pt x="202" y="126"/>
                    </a:moveTo>
                    <a:cubicBezTo>
                      <a:pt x="193" y="126"/>
                      <a:pt x="185" y="118"/>
                      <a:pt x="185" y="109"/>
                    </a:cubicBezTo>
                    <a:cubicBezTo>
                      <a:pt x="185" y="99"/>
                      <a:pt x="193" y="91"/>
                      <a:pt x="202" y="91"/>
                    </a:cubicBezTo>
                    <a:cubicBezTo>
                      <a:pt x="212" y="91"/>
                      <a:pt x="220" y="99"/>
                      <a:pt x="220" y="109"/>
                    </a:cubicBezTo>
                    <a:cubicBezTo>
                      <a:pt x="220" y="118"/>
                      <a:pt x="212" y="126"/>
                      <a:pt x="202" y="1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black"/>
                  </a:solidFill>
                  <a:latin typeface="Arial"/>
                </a:endParaRPr>
              </a:p>
            </p:txBody>
          </p:sp>
        </p:grpSp>
      </p:grpSp>
      <p:sp>
        <p:nvSpPr>
          <p:cNvPr id="450" name="Rectangle 449"/>
          <p:cNvSpPr/>
          <p:nvPr/>
        </p:nvSpPr>
        <p:spPr>
          <a:xfrm>
            <a:off x="5508290" y="4204059"/>
            <a:ext cx="991852" cy="42769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914126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</a:rPr>
              <a:t>LCV Analysis</a:t>
            </a:r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075" y="239067"/>
            <a:ext cx="5689600" cy="901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43147" y="239067"/>
            <a:ext cx="3039527" cy="901700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</a:ln>
          <a:effectLst/>
        </p:spPr>
        <p:txBody>
          <a:bodyPr tIns="91440" bIns="9144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1" name="Picture 200" descr="Hortonworks_logo_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en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510"/>
            <a:ext cx="12188826" cy="68579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91772" y="3540096"/>
            <a:ext cx="6025931" cy="24244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  <a:latin typeface="Calibri"/>
              </a:rPr>
              <a:t> 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 Cases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6780" y="189680"/>
            <a:ext cx="6543524" cy="237545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  <a:latin typeface="Calibri"/>
              </a:rPr>
              <a:t> 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393985" y="405839"/>
            <a:ext cx="6416320" cy="2159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Cable </a:t>
            </a:r>
            <a:r>
              <a:rPr lang="en-US" dirty="0" smtClean="0">
                <a:solidFill>
                  <a:schemeClr val="accent1"/>
                </a:solidFill>
              </a:rPr>
              <a:t>Company: </a:t>
            </a:r>
            <a:r>
              <a:rPr lang="en-US" dirty="0">
                <a:solidFill>
                  <a:srgbClr val="69BE28"/>
                </a:solidFill>
              </a:rPr>
              <a:t>Optimize Advertising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Monitor channel changes with Spark Streaming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Correlate changes with Ads/Programming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</a:rPr>
              <a:t>Allocate Ads real time: Show ads to user who are watching a show and will stay for </a:t>
            </a:r>
            <a:r>
              <a:rPr lang="en-US" dirty="0">
                <a:solidFill>
                  <a:srgbClr val="FFFFFF"/>
                </a:solidFill>
              </a:rPr>
              <a:t>&gt; over 20 seconds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0972" y="3627259"/>
            <a:ext cx="6182399" cy="289991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defTabSz="457200" rtl="0" eaLnBrk="1" fontAlgn="base" hangingPunct="1">
              <a:spcBef>
                <a:spcPts val="1232"/>
              </a:spcBef>
              <a:spcAft>
                <a:spcPct val="0"/>
              </a:spcAft>
              <a:buClr>
                <a:srgbClr val="69BE28"/>
              </a:buClr>
              <a:buFont typeface="Wingdings" charset="2"/>
              <a:buNone/>
              <a:defRPr sz="2400" b="1" i="0" kern="1200">
                <a:solidFill>
                  <a:schemeClr val="tx1"/>
                </a:solidFill>
                <a:latin typeface="Arial"/>
                <a:ea typeface="ヒラギノ角ゴ Pro W3" charset="-128"/>
                <a:cs typeface="Arial"/>
              </a:defRPr>
            </a:lvl1pPr>
            <a:lvl2pPr marL="0" indent="0" algn="l" defTabSz="457200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66688" indent="-166688" algn="l" defTabSz="457200" rtl="0" eaLnBrk="1" fontAlgn="base" hangingPunct="1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395288" indent="-160338" algn="l" defTabSz="-168275" rtl="0" eaLnBrk="1" fontAlgn="base" hangingPunct="1">
              <a:spcBef>
                <a:spcPts val="776"/>
              </a:spcBef>
              <a:spcAft>
                <a:spcPts val="0"/>
              </a:spcAft>
              <a:buFont typeface="Arial" charset="0"/>
              <a:buChar char="–"/>
              <a:defRPr sz="1600" kern="1200" baseline="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631825" indent="-176213" algn="l" defTabSz="457200" rtl="0" eaLnBrk="1" fontAlgn="base" hangingPunct="1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 kern="1200">
                <a:solidFill>
                  <a:srgbClr val="1E1E1E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Railroad </a:t>
            </a:r>
            <a:r>
              <a:rPr lang="en-US" dirty="0" smtClean="0">
                <a:solidFill>
                  <a:schemeClr val="accent1"/>
                </a:solidFill>
              </a:rPr>
              <a:t>Company: 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Real-time View </a:t>
            </a:r>
            <a:r>
              <a:rPr lang="en-US" dirty="0">
                <a:solidFill>
                  <a:schemeClr val="accent1"/>
                </a:solidFill>
              </a:rPr>
              <a:t>of </a:t>
            </a:r>
            <a:r>
              <a:rPr lang="en-US" dirty="0" smtClean="0">
                <a:solidFill>
                  <a:schemeClr val="accent1"/>
                </a:solidFill>
              </a:rPr>
              <a:t>State of Track</a:t>
            </a:r>
            <a:endParaRPr lang="en-US" dirty="0">
              <a:solidFill>
                <a:schemeClr val="accent1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Optimize the </a:t>
            </a:r>
            <a:r>
              <a:rPr lang="en-US" sz="2100" dirty="0" smtClean="0">
                <a:solidFill>
                  <a:srgbClr val="FFFFFF"/>
                </a:solidFill>
              </a:rPr>
              <a:t>track and train </a:t>
            </a:r>
            <a:r>
              <a:rPr lang="en-US" sz="2100" dirty="0">
                <a:solidFill>
                  <a:srgbClr val="FFFFFF"/>
                </a:solidFill>
              </a:rPr>
              <a:t>maintenance </a:t>
            </a:r>
          </a:p>
          <a:p>
            <a:pPr marL="342900" lvl="1" indent="-342900"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Large volume </a:t>
            </a:r>
            <a:r>
              <a:rPr lang="en-US" sz="2100" dirty="0" smtClean="0">
                <a:solidFill>
                  <a:srgbClr val="FFFFFF"/>
                </a:solidFill>
              </a:rPr>
              <a:t>and granularity of </a:t>
            </a:r>
            <a:r>
              <a:rPr lang="en-US" sz="2100" dirty="0">
                <a:solidFill>
                  <a:srgbClr val="FFFFFF"/>
                </a:solidFill>
              </a:rPr>
              <a:t>track </a:t>
            </a:r>
            <a:r>
              <a:rPr lang="en-US" sz="2100" dirty="0" smtClean="0">
                <a:solidFill>
                  <a:srgbClr val="FFFFFF"/>
                </a:solidFill>
              </a:rPr>
              <a:t>data</a:t>
            </a:r>
          </a:p>
          <a:p>
            <a:pPr marL="342900" lvl="1" indent="-342900">
              <a:buFont typeface="Arial"/>
              <a:buChar char="•"/>
            </a:pPr>
            <a:r>
              <a:rPr lang="en-US" sz="2100" dirty="0" err="1" smtClean="0">
                <a:solidFill>
                  <a:srgbClr val="FFFFFF"/>
                </a:solidFill>
              </a:rPr>
              <a:t>GeoSpatial</a:t>
            </a:r>
            <a:r>
              <a:rPr lang="en-US" sz="2100" dirty="0" smtClean="0">
                <a:solidFill>
                  <a:srgbClr val="FFFFFF"/>
                </a:solidFill>
              </a:rPr>
              <a:t> </a:t>
            </a:r>
            <a:r>
              <a:rPr lang="en-US" sz="2100" dirty="0">
                <a:solidFill>
                  <a:srgbClr val="FFFFFF"/>
                </a:solidFill>
              </a:rPr>
              <a:t>analytics is critical</a:t>
            </a:r>
          </a:p>
        </p:txBody>
      </p:sp>
      <p:pic>
        <p:nvPicPr>
          <p:cNvPr id="14" name="Picture 13" descr="Hortonworks_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0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481558"/>
            <a:ext cx="12188826" cy="428263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  <a:latin typeface="Calibri"/>
              </a:rPr>
              <a:t> 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787846" y="1664874"/>
            <a:ext cx="7187174" cy="83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prstClr val="white"/>
                </a:solidFill>
                <a:latin typeface="Cabin Medium" charset="0"/>
                <a:ea typeface="Cabin Medium" charset="0"/>
                <a:cs typeface="Cabin Medium" charset="0"/>
              </a:rPr>
              <a:t>Spark Trends</a:t>
            </a:r>
          </a:p>
          <a:p>
            <a:pPr marL="0" indent="0" algn="ctr">
              <a:buFont typeface="Arial" pitchFamily="34" charset="0"/>
              <a:buNone/>
            </a:pPr>
            <a:endParaRPr lang="en-US" sz="4400" dirty="0" smtClean="0">
              <a:solidFill>
                <a:srgbClr val="1F497D"/>
              </a:solidFill>
              <a:latin typeface="Cabin Medium" charset="0"/>
              <a:ea typeface="Cabin Medium" charset="0"/>
              <a:cs typeface="Cabin Medium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4400" dirty="0">
              <a:solidFill>
                <a:prstClr val="white"/>
              </a:solidFill>
              <a:latin typeface="Cabin Medium" charset="0"/>
              <a:ea typeface="Cabin Medium" charset="0"/>
              <a:cs typeface="Cabin Medium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38375" y="2539922"/>
            <a:ext cx="7136645" cy="27432"/>
          </a:xfrm>
          <a:prstGeom prst="rect">
            <a:avLst/>
          </a:prstGeom>
          <a:solidFill>
            <a:srgbClr val="69B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77433" y="2698791"/>
            <a:ext cx="8251361" cy="996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FFFF"/>
                </a:solidFill>
                <a:latin typeface="Cabin" charset="0"/>
                <a:ea typeface="Cabin" charset="0"/>
                <a:cs typeface="Cabin" charset="0"/>
              </a:rPr>
              <a:t>Implications for the Enterprise</a:t>
            </a:r>
            <a:endParaRPr lang="en-US" sz="3200" dirty="0">
              <a:solidFill>
                <a:srgbClr val="FFFFFF"/>
              </a:solidFill>
              <a:latin typeface="Cabin" charset="0"/>
              <a:ea typeface="Cabin" charset="0"/>
              <a:cs typeface="Cabin" charset="0"/>
            </a:endParaRPr>
          </a:p>
          <a:p>
            <a:endParaRPr lang="en-US" sz="3200" dirty="0">
              <a:solidFill>
                <a:prstClr val="white"/>
              </a:solidFill>
              <a:latin typeface="Cabin" charset="0"/>
              <a:ea typeface="Cabin" charset="0"/>
              <a:cs typeface="Cab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04266" y="4577009"/>
            <a:ext cx="3831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Data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0876" y="4590239"/>
            <a:ext cx="2700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Enterprise Ready /</a:t>
            </a:r>
          </a:p>
          <a:p>
            <a:pPr marL="0" lvl="1" algn="ctr"/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”</a:t>
            </a:r>
            <a:r>
              <a:rPr lang="en-US" sz="2000" dirty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H</a:t>
            </a:r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ardened”</a:t>
            </a:r>
            <a:endParaRPr lang="en-US" sz="2000" dirty="0">
              <a:solidFill>
                <a:srgbClr val="FFFFFF"/>
              </a:solidFill>
              <a:latin typeface="Cabin Medium" charset="0"/>
              <a:ea typeface="Cabin Medium" charset="0"/>
              <a:cs typeface="Cabin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37846" y="4608035"/>
            <a:ext cx="3408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Data Science is </a:t>
            </a:r>
          </a:p>
          <a:p>
            <a:pPr marL="0" lvl="1" algn="ctr"/>
            <a:r>
              <a:rPr lang="en-US" sz="2000" dirty="0" smtClean="0">
                <a:solidFill>
                  <a:srgbClr val="FFFFFF"/>
                </a:solidFill>
                <a:latin typeface="Cabin Medium" charset="0"/>
                <a:ea typeface="Cabin Medium" charset="0"/>
                <a:cs typeface="Cabin Medium" charset="0"/>
              </a:rPr>
              <a:t>still the Frontier</a:t>
            </a:r>
            <a:endParaRPr lang="en-US" sz="2000" dirty="0">
              <a:solidFill>
                <a:srgbClr val="FFFFFF"/>
              </a:solidFill>
              <a:latin typeface="Cabin Medium" charset="0"/>
              <a:ea typeface="Cabin Medium" charset="0"/>
              <a:cs typeface="Cabin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96" y="3717483"/>
            <a:ext cx="577284" cy="680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952" y="3730185"/>
            <a:ext cx="685800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110" y="3763003"/>
            <a:ext cx="673100" cy="673100"/>
          </a:xfrm>
          <a:prstGeom prst="rect">
            <a:avLst/>
          </a:prstGeom>
        </p:spPr>
      </p:pic>
      <p:pic>
        <p:nvPicPr>
          <p:cNvPr id="14" name="Picture 13" descr="Hortonworks_logo_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PmK2wdWgAAKJ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9353"/>
            <a:ext cx="12188825" cy="75712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414750"/>
            <a:ext cx="12188826" cy="428263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52462" y="1887970"/>
            <a:ext cx="10969943" cy="3686588"/>
            <a:chOff x="4139378" y="2898974"/>
            <a:chExt cx="10969943" cy="3686588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345758" y="3455630"/>
              <a:ext cx="5206585" cy="0"/>
            </a:xfrm>
            <a:prstGeom prst="line">
              <a:avLst/>
            </a:prstGeom>
            <a:ln w="127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4139378" y="2898974"/>
              <a:ext cx="10969943" cy="36865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dirty="0" smtClean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chemeClr val="tx2"/>
                  </a:solidFill>
                </a:rPr>
                <a:t>ETL, Streaming, Reporting, Analytics </a:t>
              </a:r>
              <a:endParaRPr lang="en-US" dirty="0">
                <a:solidFill>
                  <a:schemeClr val="tx2"/>
                </a:solidFill>
              </a:endParaRPr>
            </a:p>
            <a:p>
              <a:pPr marL="0" lvl="2" indent="0" algn="ctr">
                <a:buNone/>
              </a:pPr>
              <a:endParaRPr lang="en-US" sz="3200" dirty="0" smtClean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chemeClr val="tx2"/>
                  </a:solidFill>
                </a:rPr>
                <a:t>Must Integrate into Existing Environments</a:t>
              </a:r>
            </a:p>
            <a:p>
              <a:pPr marL="0" indent="0" algn="ctr">
                <a:buNone/>
              </a:pPr>
              <a:endParaRPr lang="en-US" dirty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chemeClr val="tx2"/>
                  </a:solidFill>
                </a:rPr>
                <a:t>A Critical Tool in the Enterprise Tool Box</a:t>
              </a:r>
            </a:p>
            <a:p>
              <a:endParaRPr lang="en-US" dirty="0"/>
            </a:p>
          </p:txBody>
        </p:sp>
      </p:grpSp>
      <p:sp>
        <p:nvSpPr>
          <p:cNvPr id="12" name="Text Placeholder 3"/>
          <p:cNvSpPr txBox="1">
            <a:spLocks/>
          </p:cNvSpPr>
          <p:nvPr/>
        </p:nvSpPr>
        <p:spPr>
          <a:xfrm>
            <a:off x="2643846" y="1664874"/>
            <a:ext cx="7187174" cy="83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000" dirty="0" smtClean="0">
                <a:solidFill>
                  <a:schemeClr val="bg2"/>
                </a:solidFill>
                <a:latin typeface="Cabin Medium" charset="0"/>
                <a:ea typeface="Cabin Medium" charset="0"/>
                <a:cs typeface="Cabin Medium" charset="0"/>
              </a:rPr>
              <a:t>The Data API</a:t>
            </a:r>
          </a:p>
          <a:p>
            <a:pPr marL="0" indent="0" algn="ctr">
              <a:buFont typeface="Arial" pitchFamily="34" charset="0"/>
              <a:buNone/>
            </a:pPr>
            <a:endParaRPr lang="en-US" sz="4800" dirty="0" smtClean="0">
              <a:solidFill>
                <a:srgbClr val="1F497D"/>
              </a:solidFill>
              <a:latin typeface="Cabin Medium" charset="0"/>
              <a:ea typeface="Cabin Medium" charset="0"/>
              <a:cs typeface="Cabin Medium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4800" dirty="0">
              <a:latin typeface="Cabin Medium" charset="0"/>
              <a:ea typeface="Cabin Medium" charset="0"/>
              <a:cs typeface="Cabin Medium" charset="0"/>
            </a:endParaRPr>
          </a:p>
        </p:txBody>
      </p:sp>
      <p:pic>
        <p:nvPicPr>
          <p:cNvPr id="8" name="Picture 7" descr="Hortonworks_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54" y="0"/>
            <a:ext cx="12188826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00859" y="369993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36354" y="1414750"/>
            <a:ext cx="12188826" cy="428263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3454767" y="2453956"/>
            <a:ext cx="5206585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/>
        </p:nvSpPr>
        <p:spPr>
          <a:xfrm>
            <a:off x="573088" y="2118269"/>
            <a:ext cx="10969943" cy="49545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HA, DR, Tooling, Debugging, Operations</a:t>
            </a:r>
            <a:endParaRPr lang="en-US" dirty="0">
              <a:solidFill>
                <a:schemeClr val="tx2"/>
              </a:solidFill>
            </a:endParaRPr>
          </a:p>
          <a:p>
            <a:pPr marL="0" lvl="2" indent="0" algn="ctr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Security, Encryption, Governance Models</a:t>
            </a:r>
          </a:p>
          <a:p>
            <a:pPr marL="0" indent="0" algn="ctr"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Scale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40388" y="1414750"/>
            <a:ext cx="10969943" cy="101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Implications of Enterprise-Ready / “Hardened”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Hortonworks_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14002070_18fd84ea3d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205"/>
            <a:ext cx="12188825" cy="73523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1481558"/>
            <a:ext cx="12188826" cy="428263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 </a:t>
            </a:r>
            <a:endParaRPr lang="en-US">
              <a:latin typeface="+mj-lt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680788" y="1664874"/>
            <a:ext cx="8752547" cy="83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dirty="0" smtClean="0">
                <a:solidFill>
                  <a:schemeClr val="bg2"/>
                </a:solidFill>
                <a:latin typeface="+mj-lt"/>
                <a:ea typeface="Cabin Medium" charset="0"/>
                <a:cs typeface="Cabin Medium" charset="0"/>
              </a:rPr>
              <a:t>Agile Analytics &amp; Data Science</a:t>
            </a:r>
          </a:p>
          <a:p>
            <a:pPr marL="0" indent="0" algn="ctr">
              <a:buFont typeface="Arial" pitchFamily="34" charset="0"/>
              <a:buNone/>
            </a:pPr>
            <a:endParaRPr lang="en-US" sz="4400" dirty="0" smtClean="0">
              <a:solidFill>
                <a:srgbClr val="1F497D"/>
              </a:solidFill>
              <a:latin typeface="+mj-lt"/>
              <a:ea typeface="Cabin Medium" charset="0"/>
              <a:cs typeface="Cabin Medium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4400" dirty="0">
              <a:latin typeface="+mj-lt"/>
              <a:ea typeface="Cabin Medium" charset="0"/>
              <a:cs typeface="Cabin Medium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26090" y="2539922"/>
            <a:ext cx="7136645" cy="27432"/>
          </a:xfrm>
          <a:prstGeom prst="rect">
            <a:avLst/>
          </a:prstGeom>
          <a:solidFill>
            <a:srgbClr val="69B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55248" y="2867899"/>
            <a:ext cx="55309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200" dirty="0" smtClean="0">
                <a:solidFill>
                  <a:srgbClr val="FFFFFF"/>
                </a:solidFill>
                <a:latin typeface="+mj-lt"/>
                <a:ea typeface="Cabin Medium" charset="0"/>
                <a:cs typeface="Cabin Medium" charset="0"/>
              </a:rPr>
              <a:t>Need to Democratize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3161655" y="3690387"/>
            <a:ext cx="57181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200" dirty="0" smtClean="0">
                <a:solidFill>
                  <a:srgbClr val="FFFFFF"/>
                </a:solidFill>
                <a:latin typeface="+mj-lt"/>
                <a:ea typeface="Cabin Medium" charset="0"/>
                <a:cs typeface="Cabin Medium" charset="0"/>
              </a:rPr>
              <a:t>Easy and Better Tooling</a:t>
            </a:r>
            <a:endParaRPr lang="en-US" sz="3200" dirty="0">
              <a:solidFill>
                <a:srgbClr val="FFFFFF"/>
              </a:solidFill>
              <a:latin typeface="+mj-lt"/>
              <a:ea typeface="Cabin Medium" charset="0"/>
              <a:cs typeface="Cabin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7743" y="4608035"/>
            <a:ext cx="1010598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200" dirty="0" smtClean="0">
                <a:solidFill>
                  <a:srgbClr val="FFFFFF"/>
                </a:solidFill>
                <a:latin typeface="+mj-lt"/>
                <a:ea typeface="Cabin Medium" charset="0"/>
                <a:cs typeface="Cabin Medium" charset="0"/>
              </a:rPr>
              <a:t>Train and Encourage More People to Join Us</a:t>
            </a:r>
            <a:endParaRPr lang="en-US" sz="3200" dirty="0">
              <a:solidFill>
                <a:srgbClr val="FFFFFF"/>
              </a:solidFill>
              <a:latin typeface="+mj-lt"/>
              <a:ea typeface="Cabin Medium" charset="0"/>
              <a:cs typeface="Cabin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09409" y="2304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  <p:pic>
        <p:nvPicPr>
          <p:cNvPr id="11" name="Picture 10" descr="Hortonworks_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08" y="0"/>
            <a:ext cx="12187317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1217691" y="132298"/>
            <a:ext cx="10969625" cy="1016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Hortonworks</a:t>
            </a:r>
            <a:r>
              <a:rPr lang="en-US" dirty="0" smtClean="0">
                <a:solidFill>
                  <a:schemeClr val="tx2"/>
                </a:solidFill>
              </a:rPr>
              <a:t> Strategy for Enterprise Spark at Scale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20600" y="369993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55" y="1801379"/>
            <a:ext cx="10969943" cy="4954588"/>
            <a:chOff x="609655" y="1801379"/>
            <a:chExt cx="10969943" cy="49545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39482" y="3242468"/>
              <a:ext cx="5206585" cy="0"/>
            </a:xfrm>
            <a:prstGeom prst="line">
              <a:avLst/>
            </a:prstGeom>
            <a:ln w="127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609655" y="1801379"/>
              <a:ext cx="10969943" cy="49545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ヒラギノ角ゴ Pro W3" charset="-128"/>
                  <a:cs typeface="ヒラギノ角ゴ Pro W3" charset="-128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dirty="0" smtClean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>
                  <a:solidFill>
                    <a:schemeClr val="tx2"/>
                  </a:solidFill>
                </a:rPr>
                <a:t>Agile Analytics &amp; Data </a:t>
              </a:r>
              <a:r>
                <a:rPr lang="en-US" dirty="0" smtClean="0">
                  <a:solidFill>
                    <a:schemeClr val="tx2"/>
                  </a:solidFill>
                </a:rPr>
                <a:t>Science</a:t>
              </a:r>
            </a:p>
            <a:p>
              <a:pPr marL="0" lvl="2" indent="0" algn="ctr">
                <a:buNone/>
              </a:pPr>
              <a:endParaRPr lang="en-US" dirty="0" smtClean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chemeClr val="tx2"/>
                  </a:solidFill>
                </a:rPr>
                <a:t>Accelerate Capabilities for the Enterprise</a:t>
              </a:r>
              <a:endParaRPr lang="en-US" sz="3600" dirty="0">
                <a:solidFill>
                  <a:schemeClr val="tx2"/>
                </a:solidFill>
              </a:endParaRPr>
            </a:p>
            <a:p>
              <a:pPr marL="0" indent="0" algn="ctr">
                <a:buNone/>
              </a:pPr>
              <a:r>
                <a:rPr lang="en-US" dirty="0">
                  <a:solidFill>
                    <a:schemeClr val="tx2"/>
                  </a:solidFill>
                </a:rPr>
                <a:t/>
              </a:r>
              <a:br>
                <a:rPr lang="en-US" dirty="0">
                  <a:solidFill>
                    <a:schemeClr val="tx2"/>
                  </a:solidFill>
                </a:rPr>
              </a:br>
              <a:r>
                <a:rPr lang="en-US" dirty="0">
                  <a:solidFill>
                    <a:schemeClr val="tx2"/>
                  </a:solidFill>
                </a:rPr>
                <a:t>Innovate at the Core</a:t>
              </a:r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539481" y="4211283"/>
              <a:ext cx="5206585" cy="0"/>
            </a:xfrm>
            <a:prstGeom prst="line">
              <a:avLst/>
            </a:prstGeom>
            <a:ln w="127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Hortonworks_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93" y="5933472"/>
            <a:ext cx="1529075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_PPT_CustomerStory">
  <a:themeElements>
    <a:clrScheme name="Custom 8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0000FF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0.xml><?xml version="1.0" encoding="utf-8"?>
<a:theme xmlns:a="http://schemas.openxmlformats.org/drawingml/2006/main" name="5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1.xml><?xml version="1.0" encoding="utf-8"?>
<a:theme xmlns:a="http://schemas.openxmlformats.org/drawingml/2006/main" name="6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2.xml><?xml version="1.0" encoding="utf-8"?>
<a:theme xmlns:a="http://schemas.openxmlformats.org/drawingml/2006/main" name="7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3.xml><?xml version="1.0" encoding="utf-8"?>
<a:theme xmlns:a="http://schemas.openxmlformats.org/drawingml/2006/main" name="4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4.xml><?xml version="1.0" encoding="utf-8"?>
<a:theme xmlns:a="http://schemas.openxmlformats.org/drawingml/2006/main" name="5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5.xml><?xml version="1.0" encoding="utf-8"?>
<a:theme xmlns:a="http://schemas.openxmlformats.org/drawingml/2006/main" name="Blank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6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7.xml><?xml version="1.0" encoding="utf-8"?>
<a:theme xmlns:a="http://schemas.openxmlformats.org/drawingml/2006/main" name="8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8.xml><?xml version="1.0" encoding="utf-8"?>
<a:theme xmlns:a="http://schemas.openxmlformats.org/drawingml/2006/main" name="9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19.xml><?xml version="1.0" encoding="utf-8"?>
<a:theme xmlns:a="http://schemas.openxmlformats.org/drawingml/2006/main" name="10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0.xml><?xml version="1.0" encoding="utf-8"?>
<a:theme xmlns:a="http://schemas.openxmlformats.org/drawingml/2006/main" name="11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1.xml><?xml version="1.0" encoding="utf-8"?>
<a:theme xmlns:a="http://schemas.openxmlformats.org/drawingml/2006/main" name="7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2.xml><?xml version="1.0" encoding="utf-8"?>
<a:theme xmlns:a="http://schemas.openxmlformats.org/drawingml/2006/main" name="8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3.xml><?xml version="1.0" encoding="utf-8"?>
<a:theme xmlns:a="http://schemas.openxmlformats.org/drawingml/2006/main" name="9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4.xml><?xml version="1.0" encoding="utf-8"?>
<a:theme xmlns:a="http://schemas.openxmlformats.org/drawingml/2006/main" name="12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5.xml><?xml version="1.0" encoding="utf-8"?>
<a:theme xmlns:a="http://schemas.openxmlformats.org/drawingml/2006/main" name="13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6.xml><?xml version="1.0" encoding="utf-8"?>
<a:theme xmlns:a="http://schemas.openxmlformats.org/drawingml/2006/main" name="10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7.xml><?xml version="1.0" encoding="utf-8"?>
<a:theme xmlns:a="http://schemas.openxmlformats.org/drawingml/2006/main" name="11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28.xml><?xml version="1.0" encoding="utf-8"?>
<a:theme xmlns:a="http://schemas.openxmlformats.org/drawingml/2006/main" name="1_Hortonworks_PPT_5temp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29.xml><?xml version="1.0" encoding="utf-8"?>
<a:theme xmlns:a="http://schemas.openxmlformats.org/drawingml/2006/main" name="14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3.xml><?xml version="1.0" encoding="utf-8"?>
<a:theme xmlns:a="http://schemas.openxmlformats.org/drawingml/2006/main" name="1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30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1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2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5.xml><?xml version="1.0" encoding="utf-8"?>
<a:theme xmlns:a="http://schemas.openxmlformats.org/drawingml/2006/main" name="1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6.xml><?xml version="1.0" encoding="utf-8"?>
<a:theme xmlns:a="http://schemas.openxmlformats.org/drawingml/2006/main" name="2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7.xml><?xml version="1.0" encoding="utf-8"?>
<a:theme xmlns:a="http://schemas.openxmlformats.org/drawingml/2006/main" name="3_Hortonworks_PPT_CustomerStory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8.xml><?xml version="1.0" encoding="utf-8"?>
<a:theme xmlns:a="http://schemas.openxmlformats.org/drawingml/2006/main" name="3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9.xml><?xml version="1.0" encoding="utf-8"?>
<a:theme xmlns:a="http://schemas.openxmlformats.org/drawingml/2006/main" name="4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101064</TotalTime>
  <Words>321</Words>
  <Application>Microsoft Macintosh PowerPoint</Application>
  <PresentationFormat>Custom</PresentationFormat>
  <Paragraphs>78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32</vt:i4>
      </vt:variant>
      <vt:variant>
        <vt:lpstr>Slide Titles</vt:lpstr>
      </vt:variant>
      <vt:variant>
        <vt:i4>11</vt:i4>
      </vt:variant>
    </vt:vector>
  </HeadingPairs>
  <TitlesOfParts>
    <vt:vector size="43" baseType="lpstr">
      <vt:lpstr>Hortonworks_PPT_CustomerStory</vt:lpstr>
      <vt:lpstr>Hortonworks_PPT_AdditionalMasters</vt:lpstr>
      <vt:lpstr>1_Hortonworks_PPT_AdditionalMasters</vt:lpstr>
      <vt:lpstr>2_Hortonworks_PPT_AdditionalMasters</vt:lpstr>
      <vt:lpstr>1_Hortonworks_PPT_CustomerStory</vt:lpstr>
      <vt:lpstr>2_Hortonworks_PPT_CustomerStory</vt:lpstr>
      <vt:lpstr>3_Hortonworks_PPT_CustomerStory</vt:lpstr>
      <vt:lpstr>3_Hortonworks_PPT_AdditionalMasters</vt:lpstr>
      <vt:lpstr>4_Hortonworks_PPT_AdditionalMasters</vt:lpstr>
      <vt:lpstr>5_Hortonworks_PPT_AdditionalMasters</vt:lpstr>
      <vt:lpstr>6_Hortonworks_PPT_AdditionalMasters</vt:lpstr>
      <vt:lpstr>7_Hortonworks_PPT_AdditionalMasters</vt:lpstr>
      <vt:lpstr>4_Hortonworks_PPT_CustomerStory</vt:lpstr>
      <vt:lpstr>5_Hortonworks_PPT_CustomerStory</vt:lpstr>
      <vt:lpstr>Blank</vt:lpstr>
      <vt:lpstr>6_Hortonworks_PPT_CustomerStory</vt:lpstr>
      <vt:lpstr>8_Hortonworks_PPT_AdditionalMasters</vt:lpstr>
      <vt:lpstr>9_Hortonworks_PPT_AdditionalMasters</vt:lpstr>
      <vt:lpstr>10_Hortonworks_PPT_AdditionalMasters</vt:lpstr>
      <vt:lpstr>11_Hortonworks_PPT_AdditionalMasters</vt:lpstr>
      <vt:lpstr>7_Hortonworks_PPT_CustomerStory</vt:lpstr>
      <vt:lpstr>8_Hortonworks_PPT_CustomerStory</vt:lpstr>
      <vt:lpstr>9_Hortonworks_PPT_CustomerStory</vt:lpstr>
      <vt:lpstr>12_Hortonworks_PPT_AdditionalMasters</vt:lpstr>
      <vt:lpstr>13_Hortonworks_PPT_AdditionalMasters</vt:lpstr>
      <vt:lpstr>10_Hortonworks_PPT_CustomerStory</vt:lpstr>
      <vt:lpstr>11_Hortonworks_PPT_CustomerStory</vt:lpstr>
      <vt:lpstr>1_Hortonworks_PPT_5temp</vt:lpstr>
      <vt:lpstr>14_Hortonworks_PPT_AdditionalMasters</vt:lpstr>
      <vt:lpstr>Black</vt:lpstr>
      <vt:lpstr>1_Black</vt:lpstr>
      <vt:lpstr>2_Black</vt:lpstr>
      <vt:lpstr>Accelerating Enterprise Spark</vt:lpstr>
      <vt:lpstr>PowerPoint Presentation</vt:lpstr>
      <vt:lpstr>PowerPoint Presentation</vt:lpstr>
      <vt:lpstr>New Use Cases</vt:lpstr>
      <vt:lpstr>PowerPoint Presentation</vt:lpstr>
      <vt:lpstr>PowerPoint Presentation</vt:lpstr>
      <vt:lpstr>Implications of Enterprise-Ready / “Hardened”</vt:lpstr>
      <vt:lpstr>PowerPoint Presentation</vt:lpstr>
      <vt:lpstr>Hortonworks Strategy for Enterprise Spark at Scale</vt:lpstr>
      <vt:lpstr>Stay tuned…. March 1</vt:lpstr>
      <vt:lpstr>PowerPoint Presentation</vt:lpstr>
    </vt:vector>
  </TitlesOfParts>
  <Company>Hortonworks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Positioning, Campaigns &amp; 2.0 Launch</dc:title>
  <dc:creator>David McJannet</dc:creator>
  <cp:lastModifiedBy>Jennifer Aman</cp:lastModifiedBy>
  <cp:revision>3322</cp:revision>
  <cp:lastPrinted>2015-09-21T05:23:37Z</cp:lastPrinted>
  <dcterms:created xsi:type="dcterms:W3CDTF">2013-08-30T22:02:02Z</dcterms:created>
  <dcterms:modified xsi:type="dcterms:W3CDTF">2016-02-18T03:37:08Z</dcterms:modified>
</cp:coreProperties>
</file>